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1"/>
    <p:sldId id="257" r:id="rId32"/>
    <p:sldId id="258" r:id="rId33"/>
    <p:sldId id="259" r:id="rId34"/>
    <p:sldId id="260" r:id="rId35"/>
    <p:sldId id="261" r:id="rId36"/>
    <p:sldId id="262" r:id="rId37"/>
    <p:sldId id="263" r:id="rId38"/>
    <p:sldId id="264" r:id="rId39"/>
    <p:sldId id="265" r:id="rId40"/>
    <p:sldId id="266" r:id="rId4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chivo Black" charset="1" panose="020B0A03020202020B04"/>
      <p:regular r:id="rId10"/>
    </p:embeddedFont>
    <p:embeddedFont>
      <p:font typeface="Montserrat Light" charset="1" panose="00000400000000000000"/>
      <p:regular r:id="rId11"/>
    </p:embeddedFont>
    <p:embeddedFont>
      <p:font typeface="Montserrat Light Bold" charset="1" panose="00000800000000000000"/>
      <p:regular r:id="rId12"/>
    </p:embeddedFont>
    <p:embeddedFont>
      <p:font typeface="Montserrat Light Italics" charset="1" panose="00000400000000000000"/>
      <p:regular r:id="rId13"/>
    </p:embeddedFont>
    <p:embeddedFont>
      <p:font typeface="Montserrat Light Bold Italics" charset="1" panose="00000800000000000000"/>
      <p:regular r:id="rId14"/>
    </p:embeddedFont>
    <p:embeddedFont>
      <p:font typeface="Open Sauce 1" charset="1" panose="00000500000000000000"/>
      <p:regular r:id="rId15"/>
    </p:embeddedFont>
    <p:embeddedFont>
      <p:font typeface="Open Sauce 1 Bold" charset="1" panose="00000800000000000000"/>
      <p:regular r:id="rId16"/>
    </p:embeddedFont>
    <p:embeddedFont>
      <p:font typeface="Open Sauce 1 Italics" charset="1" panose="00000500000000000000"/>
      <p:regular r:id="rId17"/>
    </p:embeddedFont>
    <p:embeddedFont>
      <p:font typeface="Open Sauce 1 Bold Italics" charset="1" panose="00000800000000000000"/>
      <p:regular r:id="rId18"/>
    </p:embeddedFont>
    <p:embeddedFont>
      <p:font typeface="Open Sauce 2" charset="1" panose="00000500000000000000"/>
      <p:regular r:id="rId19"/>
    </p:embeddedFont>
    <p:embeddedFont>
      <p:font typeface="Open Sauce 2 Bold" charset="1" panose="00000800000000000000"/>
      <p:regular r:id="rId20"/>
    </p:embeddedFont>
    <p:embeddedFont>
      <p:font typeface="Open Sauce 2 Italics" charset="1" panose="00000500000000000000"/>
      <p:regular r:id="rId21"/>
    </p:embeddedFont>
    <p:embeddedFont>
      <p:font typeface="Open Sauce 2 Bold Italics" charset="1" panose="00000800000000000000"/>
      <p:regular r:id="rId22"/>
    </p:embeddedFont>
    <p:embeddedFont>
      <p:font typeface="Open Sauce 2 Light" charset="1" panose="00000400000000000000"/>
      <p:regular r:id="rId23"/>
    </p:embeddedFont>
    <p:embeddedFont>
      <p:font typeface="Open Sauce 2 Light Italics" charset="1" panose="00000400000000000000"/>
      <p:regular r:id="rId24"/>
    </p:embeddedFont>
    <p:embeddedFont>
      <p:font typeface="Open Sauce 2 Medium" charset="1" panose="00000600000000000000"/>
      <p:regular r:id="rId25"/>
    </p:embeddedFont>
    <p:embeddedFont>
      <p:font typeface="Open Sauce 2 Medium Italics" charset="1" panose="00000600000000000000"/>
      <p:regular r:id="rId26"/>
    </p:embeddedFont>
    <p:embeddedFont>
      <p:font typeface="Open Sauce 2 Semi-Bold" charset="1" panose="00000700000000000000"/>
      <p:regular r:id="rId27"/>
    </p:embeddedFont>
    <p:embeddedFont>
      <p:font typeface="Open Sauce 2 Semi-Bold Italics" charset="1" panose="00000700000000000000"/>
      <p:regular r:id="rId28"/>
    </p:embeddedFont>
    <p:embeddedFont>
      <p:font typeface="Open Sauce 2 Heavy" charset="1" panose="00000A00000000000000"/>
      <p:regular r:id="rId29"/>
    </p:embeddedFont>
    <p:embeddedFont>
      <p:font typeface="Open Sauce 2 Heavy Italics" charset="1" panose="00000A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slides/slide1.xml" Type="http://schemas.openxmlformats.org/officeDocument/2006/relationships/slide"/><Relationship Id="rId32" Target="slides/slide2.xml" Type="http://schemas.openxmlformats.org/officeDocument/2006/relationships/slide"/><Relationship Id="rId33" Target="slides/slide3.xml" Type="http://schemas.openxmlformats.org/officeDocument/2006/relationships/slide"/><Relationship Id="rId34" Target="slides/slide4.xml" Type="http://schemas.openxmlformats.org/officeDocument/2006/relationships/slide"/><Relationship Id="rId35" Target="slides/slide5.xml" Type="http://schemas.openxmlformats.org/officeDocument/2006/relationships/slide"/><Relationship Id="rId36" Target="slides/slide6.xml" Type="http://schemas.openxmlformats.org/officeDocument/2006/relationships/slide"/><Relationship Id="rId37" Target="slides/slide7.xml" Type="http://schemas.openxmlformats.org/officeDocument/2006/relationships/slide"/><Relationship Id="rId38" Target="slides/slide8.xml" Type="http://schemas.openxmlformats.org/officeDocument/2006/relationships/slide"/><Relationship Id="rId39" Target="slides/slide9.xml" Type="http://schemas.openxmlformats.org/officeDocument/2006/relationships/slide"/><Relationship Id="rId4" Target="theme/theme1.xml" Type="http://schemas.openxmlformats.org/officeDocument/2006/relationships/theme"/><Relationship Id="rId40" Target="slides/slide10.xml" Type="http://schemas.openxmlformats.org/officeDocument/2006/relationships/slide"/><Relationship Id="rId41" Target="slides/slide1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jpeg>
</file>

<file path=ppt/media/image12.png>
</file>

<file path=ppt/media/image13.jpeg>
</file>

<file path=ppt/media/image14.png>
</file>

<file path=ppt/media/image15.png>
</file>

<file path=ppt/media/image16.svg>
</file>

<file path=ppt/media/image17.jpeg>
</file>

<file path=ppt/media/image2.jpe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png" Type="http://schemas.openxmlformats.org/officeDocument/2006/relationships/image"/><Relationship Id="rId4" Target="../media/image5.jpe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1.png" Type="http://schemas.openxmlformats.org/officeDocument/2006/relationships/image"/><Relationship Id="rId4" Target="../media/image2.jpeg" Type="http://schemas.openxmlformats.org/officeDocument/2006/relationships/image"/><Relationship Id="rId5"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png" Type="http://schemas.openxmlformats.org/officeDocument/2006/relationships/image"/><Relationship Id="rId4" Target="../media/image5.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pn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jpeg" Type="http://schemas.openxmlformats.org/officeDocument/2006/relationships/image"/><Relationship Id="rId7" Target="../media/image12.png" Type="http://schemas.openxmlformats.org/officeDocument/2006/relationships/image"/><Relationship Id="rId8" Target="../media/image13.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1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521330">
            <a:off x="4522202" y="1734737"/>
            <a:ext cx="14167639" cy="7119239"/>
          </a:xfrm>
          <a:custGeom>
            <a:avLst/>
            <a:gdLst/>
            <a:ahLst/>
            <a:cxnLst/>
            <a:rect r="r" b="b" t="t" l="l"/>
            <a:pathLst>
              <a:path h="7119239" w="14167639">
                <a:moveTo>
                  <a:pt x="0" y="0"/>
                </a:moveTo>
                <a:lnTo>
                  <a:pt x="14167639" y="0"/>
                </a:lnTo>
                <a:lnTo>
                  <a:pt x="14167639" y="7119238"/>
                </a:lnTo>
                <a:lnTo>
                  <a:pt x="0" y="7119238"/>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9589607" y="0"/>
            <a:ext cx="8698393" cy="10400373"/>
            <a:chOff x="0" y="0"/>
            <a:chExt cx="8603361" cy="10286746"/>
          </a:xfrm>
        </p:grpSpPr>
        <p:sp>
          <p:nvSpPr>
            <p:cNvPr name="Freeform 4" id="4"/>
            <p:cNvSpPr/>
            <p:nvPr/>
          </p:nvSpPr>
          <p:spPr>
            <a:xfrm flipH="false" flipV="false" rot="0">
              <a:off x="-2794" y="-128"/>
              <a:ext cx="8606155" cy="10286874"/>
            </a:xfrm>
            <a:custGeom>
              <a:avLst/>
              <a:gdLst/>
              <a:ahLst/>
              <a:cxnLst/>
              <a:rect r="r" b="b" t="t" l="l"/>
              <a:pathLst>
                <a:path h="10286874" w="8606155">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3"/>
              <a:stretch>
                <a:fillRect l="-114498" t="-230" r="-2201" b="-20632"/>
              </a:stretch>
            </a:blipFill>
          </p:spPr>
        </p:sp>
      </p:grpSp>
      <p:grpSp>
        <p:nvGrpSpPr>
          <p:cNvPr name="Group 5" id="5"/>
          <p:cNvGrpSpPr/>
          <p:nvPr/>
        </p:nvGrpSpPr>
        <p:grpSpPr>
          <a:xfrm rot="0">
            <a:off x="4191521" y="3349077"/>
            <a:ext cx="9904959" cy="3588846"/>
            <a:chOff x="0" y="0"/>
            <a:chExt cx="2608713" cy="945211"/>
          </a:xfrm>
        </p:grpSpPr>
        <p:sp>
          <p:nvSpPr>
            <p:cNvPr name="Freeform 6" id="6"/>
            <p:cNvSpPr/>
            <p:nvPr/>
          </p:nvSpPr>
          <p:spPr>
            <a:xfrm flipH="false" flipV="false" rot="0">
              <a:off x="0" y="0"/>
              <a:ext cx="2608713" cy="945211"/>
            </a:xfrm>
            <a:custGeom>
              <a:avLst/>
              <a:gdLst/>
              <a:ahLst/>
              <a:cxnLst/>
              <a:rect r="r" b="b" t="t" l="l"/>
              <a:pathLst>
                <a:path h="945211" w="2608713">
                  <a:moveTo>
                    <a:pt x="0" y="0"/>
                  </a:moveTo>
                  <a:lnTo>
                    <a:pt x="2608713" y="0"/>
                  </a:lnTo>
                  <a:lnTo>
                    <a:pt x="2608713" y="945211"/>
                  </a:lnTo>
                  <a:lnTo>
                    <a:pt x="0" y="945211"/>
                  </a:lnTo>
                  <a:close/>
                </a:path>
              </a:pathLst>
            </a:custGeom>
            <a:solidFill>
              <a:srgbClr val="FFFFFF"/>
            </a:solidFill>
          </p:spPr>
        </p:sp>
        <p:sp>
          <p:nvSpPr>
            <p:cNvPr name="TextBox 7" id="7"/>
            <p:cNvSpPr txBox="true"/>
            <p:nvPr/>
          </p:nvSpPr>
          <p:spPr>
            <a:xfrm>
              <a:off x="0" y="-19050"/>
              <a:ext cx="812800" cy="831850"/>
            </a:xfrm>
            <a:prstGeom prst="rect">
              <a:avLst/>
            </a:prstGeom>
          </p:spPr>
          <p:txBody>
            <a:bodyPr anchor="ctr" rtlCol="false" tIns="50800" lIns="50800" bIns="50800" rIns="50800"/>
            <a:lstStyle/>
            <a:p>
              <a:pPr algn="ctr">
                <a:lnSpc>
                  <a:spcPts val="2859"/>
                </a:lnSpc>
              </a:pPr>
            </a:p>
          </p:txBody>
        </p:sp>
      </p:grpSp>
      <p:sp>
        <p:nvSpPr>
          <p:cNvPr name="Freeform 8" id="8"/>
          <p:cNvSpPr/>
          <p:nvPr/>
        </p:nvSpPr>
        <p:spPr>
          <a:xfrm flipH="false" flipV="false" rot="0">
            <a:off x="4191521" y="6937923"/>
            <a:ext cx="9904959" cy="680751"/>
          </a:xfrm>
          <a:custGeom>
            <a:avLst/>
            <a:gdLst/>
            <a:ahLst/>
            <a:cxnLst/>
            <a:rect r="r" b="b" t="t" l="l"/>
            <a:pathLst>
              <a:path h="680751" w="9904959">
                <a:moveTo>
                  <a:pt x="0" y="0"/>
                </a:moveTo>
                <a:lnTo>
                  <a:pt x="9904958" y="0"/>
                </a:lnTo>
                <a:lnTo>
                  <a:pt x="9904958" y="680752"/>
                </a:lnTo>
                <a:lnTo>
                  <a:pt x="0" y="680752"/>
                </a:lnTo>
                <a:lnTo>
                  <a:pt x="0" y="0"/>
                </a:lnTo>
                <a:close/>
              </a:path>
            </a:pathLst>
          </a:custGeom>
          <a:blipFill>
            <a:blip r:embed="rId4"/>
            <a:stretch>
              <a:fillRect l="0" t="-187363" r="0" b="0"/>
            </a:stretch>
          </a:blipFill>
        </p:spPr>
      </p:sp>
      <p:sp>
        <p:nvSpPr>
          <p:cNvPr name="TextBox 9" id="9"/>
          <p:cNvSpPr txBox="true"/>
          <p:nvPr/>
        </p:nvSpPr>
        <p:spPr>
          <a:xfrm rot="0">
            <a:off x="6733165" y="3424476"/>
            <a:ext cx="5712884" cy="3456170"/>
          </a:xfrm>
          <a:prstGeom prst="rect">
            <a:avLst/>
          </a:prstGeom>
        </p:spPr>
        <p:txBody>
          <a:bodyPr anchor="t" rtlCol="false" tIns="0" lIns="0" bIns="0" rIns="0">
            <a:spAutoFit/>
          </a:bodyPr>
          <a:lstStyle/>
          <a:p>
            <a:pPr algn="ctr">
              <a:lnSpc>
                <a:spcPts val="6849"/>
              </a:lnSpc>
            </a:pPr>
            <a:r>
              <a:rPr lang="en-US" sz="4963" spc="69">
                <a:solidFill>
                  <a:srgbClr val="040506"/>
                </a:solidFill>
                <a:latin typeface="Archivo Black"/>
              </a:rPr>
              <a:t>ONLINE BANQUET MANAGEMENT SYSTEM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4" r="0" b="21875"/>
          <a:stretch>
            <a:fillRect/>
          </a:stretch>
        </p:blipFill>
        <p:spPr>
          <a:xfrm flipH="true" flipV="true">
            <a:off x="0" y="0"/>
            <a:ext cx="18288000" cy="10287000"/>
          </a:xfrm>
          <a:prstGeom prst="rect">
            <a:avLst/>
          </a:prstGeom>
        </p:spPr>
      </p:pic>
      <p:sp>
        <p:nvSpPr>
          <p:cNvPr name="Freeform 3" id="3"/>
          <p:cNvSpPr/>
          <p:nvPr/>
        </p:nvSpPr>
        <p:spPr>
          <a:xfrm flipH="false" flipV="false" rot="2925483">
            <a:off x="5978889" y="4633519"/>
            <a:ext cx="15026802" cy="1591351"/>
          </a:xfrm>
          <a:custGeom>
            <a:avLst/>
            <a:gdLst/>
            <a:ahLst/>
            <a:cxnLst/>
            <a:rect r="r" b="b" t="t" l="l"/>
            <a:pathLst>
              <a:path h="1591351" w="15026802">
                <a:moveTo>
                  <a:pt x="0" y="0"/>
                </a:moveTo>
                <a:lnTo>
                  <a:pt x="15026802" y="0"/>
                </a:lnTo>
                <a:lnTo>
                  <a:pt x="15026802" y="1591350"/>
                </a:lnTo>
                <a:lnTo>
                  <a:pt x="0" y="1591350"/>
                </a:lnTo>
                <a:lnTo>
                  <a:pt x="0" y="0"/>
                </a:lnTo>
                <a:close/>
              </a:path>
            </a:pathLst>
          </a:custGeom>
          <a:blipFill>
            <a:blip r:embed="rId3"/>
            <a:stretch>
              <a:fillRect l="0" t="-86495" r="0" b="0"/>
            </a:stretch>
          </a:blipFill>
        </p:spPr>
      </p:sp>
      <p:grpSp>
        <p:nvGrpSpPr>
          <p:cNvPr name="Group 4" id="4"/>
          <p:cNvGrpSpPr>
            <a:grpSpLocks noChangeAspect="true"/>
          </p:cNvGrpSpPr>
          <p:nvPr/>
        </p:nvGrpSpPr>
        <p:grpSpPr>
          <a:xfrm rot="0">
            <a:off x="9046979" y="0"/>
            <a:ext cx="9241021" cy="10396149"/>
            <a:chOff x="0" y="0"/>
            <a:chExt cx="5370413" cy="6041715"/>
          </a:xfrm>
        </p:grpSpPr>
        <p:sp>
          <p:nvSpPr>
            <p:cNvPr name="Freeform 5" id="5"/>
            <p:cNvSpPr/>
            <p:nvPr/>
          </p:nvSpPr>
          <p:spPr>
            <a:xfrm flipH="false" flipV="false" rot="0">
              <a:off x="0" y="0"/>
              <a:ext cx="5370413" cy="6041715"/>
            </a:xfrm>
            <a:custGeom>
              <a:avLst/>
              <a:gdLst/>
              <a:ahLst/>
              <a:cxnLst/>
              <a:rect r="r" b="b" t="t" l="l"/>
              <a:pathLst>
                <a:path h="6041715" w="5370413">
                  <a:moveTo>
                    <a:pt x="5370413" y="0"/>
                  </a:moveTo>
                  <a:lnTo>
                    <a:pt x="5370413" y="6041715"/>
                  </a:lnTo>
                  <a:cubicBezTo>
                    <a:pt x="3580275" y="4027810"/>
                    <a:pt x="1790138" y="2013905"/>
                    <a:pt x="0" y="0"/>
                  </a:cubicBezTo>
                  <a:lnTo>
                    <a:pt x="5370413" y="0"/>
                  </a:lnTo>
                  <a:close/>
                </a:path>
              </a:pathLst>
            </a:custGeom>
            <a:solidFill>
              <a:srgbClr val="000000"/>
            </a:solidFill>
          </p:spPr>
        </p:sp>
        <p:sp>
          <p:nvSpPr>
            <p:cNvPr name="Freeform 6" id="6"/>
            <p:cNvSpPr/>
            <p:nvPr/>
          </p:nvSpPr>
          <p:spPr>
            <a:xfrm flipH="false" flipV="false" rot="0">
              <a:off x="0" y="0"/>
              <a:ext cx="5370413" cy="6041715"/>
            </a:xfrm>
            <a:custGeom>
              <a:avLst/>
              <a:gdLst/>
              <a:ahLst/>
              <a:cxnLst/>
              <a:rect r="r" b="b" t="t" l="l"/>
              <a:pathLst>
                <a:path h="6041715" w="5370413">
                  <a:moveTo>
                    <a:pt x="5370413" y="0"/>
                  </a:moveTo>
                  <a:lnTo>
                    <a:pt x="5370413" y="6041715"/>
                  </a:lnTo>
                  <a:cubicBezTo>
                    <a:pt x="3580275" y="4027810"/>
                    <a:pt x="1790138" y="2013905"/>
                    <a:pt x="0" y="0"/>
                  </a:cubicBezTo>
                  <a:lnTo>
                    <a:pt x="5370413" y="0"/>
                  </a:lnTo>
                  <a:close/>
                </a:path>
              </a:pathLst>
            </a:custGeom>
            <a:blipFill>
              <a:blip r:embed="rId4"/>
              <a:stretch>
                <a:fillRect l="-34427" t="0" r="-34427" b="0"/>
              </a:stretch>
            </a:blipFill>
          </p:spPr>
        </p:sp>
      </p:grpSp>
      <p:sp>
        <p:nvSpPr>
          <p:cNvPr name="Freeform 7" id="7"/>
          <p:cNvSpPr/>
          <p:nvPr/>
        </p:nvSpPr>
        <p:spPr>
          <a:xfrm flipH="false" flipV="false" rot="0">
            <a:off x="2456932" y="4728682"/>
            <a:ext cx="1236499" cy="858804"/>
          </a:xfrm>
          <a:custGeom>
            <a:avLst/>
            <a:gdLst/>
            <a:ahLst/>
            <a:cxnLst/>
            <a:rect r="r" b="b" t="t" l="l"/>
            <a:pathLst>
              <a:path h="858804" w="1236499">
                <a:moveTo>
                  <a:pt x="0" y="0"/>
                </a:moveTo>
                <a:lnTo>
                  <a:pt x="1236498" y="0"/>
                </a:lnTo>
                <a:lnTo>
                  <a:pt x="1236498" y="858804"/>
                </a:lnTo>
                <a:lnTo>
                  <a:pt x="0" y="85880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8" id="8"/>
          <p:cNvGrpSpPr/>
          <p:nvPr/>
        </p:nvGrpSpPr>
        <p:grpSpPr>
          <a:xfrm rot="0">
            <a:off x="-3950263" y="803081"/>
            <a:ext cx="15859325" cy="2258023"/>
            <a:chOff x="0" y="0"/>
            <a:chExt cx="1537211" cy="218865"/>
          </a:xfrm>
        </p:grpSpPr>
        <p:sp>
          <p:nvSpPr>
            <p:cNvPr name="Freeform 9" id="9"/>
            <p:cNvSpPr/>
            <p:nvPr/>
          </p:nvSpPr>
          <p:spPr>
            <a:xfrm flipH="false" flipV="false" rot="0">
              <a:off x="0" y="0"/>
              <a:ext cx="1537211" cy="218865"/>
            </a:xfrm>
            <a:custGeom>
              <a:avLst/>
              <a:gdLst/>
              <a:ahLst/>
              <a:cxnLst/>
              <a:rect r="r" b="b" t="t" l="l"/>
              <a:pathLst>
                <a:path h="218865" w="1537211">
                  <a:moveTo>
                    <a:pt x="1334011" y="0"/>
                  </a:moveTo>
                  <a:lnTo>
                    <a:pt x="0" y="0"/>
                  </a:lnTo>
                  <a:lnTo>
                    <a:pt x="203200" y="218865"/>
                  </a:lnTo>
                  <a:lnTo>
                    <a:pt x="1537211" y="218865"/>
                  </a:lnTo>
                  <a:lnTo>
                    <a:pt x="1334011" y="0"/>
                  </a:lnTo>
                  <a:close/>
                </a:path>
              </a:pathLst>
            </a:custGeom>
            <a:solidFill>
              <a:srgbClr val="010101"/>
            </a:solidFill>
            <a:ln>
              <a:noFill/>
            </a:ln>
          </p:spPr>
        </p:sp>
        <p:sp>
          <p:nvSpPr>
            <p:cNvPr name="TextBox 10" id="10"/>
            <p:cNvSpPr txBox="true"/>
            <p:nvPr/>
          </p:nvSpPr>
          <p:spPr>
            <a:xfrm>
              <a:off x="101600" y="-19050"/>
              <a:ext cx="609600" cy="6286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TextBox 11" id="11"/>
          <p:cNvSpPr txBox="true"/>
          <p:nvPr/>
        </p:nvSpPr>
        <p:spPr>
          <a:xfrm rot="0">
            <a:off x="609981" y="3957401"/>
            <a:ext cx="11456200" cy="4312086"/>
          </a:xfrm>
          <a:prstGeom prst="rect">
            <a:avLst/>
          </a:prstGeom>
        </p:spPr>
        <p:txBody>
          <a:bodyPr anchor="t" rtlCol="false" tIns="0" lIns="0" bIns="0" rIns="0">
            <a:spAutoFit/>
          </a:bodyPr>
          <a:lstStyle/>
          <a:p>
            <a:pPr>
              <a:lnSpc>
                <a:spcPts val="4899"/>
              </a:lnSpc>
            </a:pPr>
            <a:r>
              <a:rPr lang="en-US" sz="3550" spc="347">
                <a:solidFill>
                  <a:srgbClr val="231F20"/>
                </a:solidFill>
                <a:latin typeface="Montserrat Light"/>
              </a:rPr>
              <a:t>The aim behind this project is to create a web application that will help customer / user to book a venue whenever needed. It is also flexible for future enhancement of “Online Banquet Management System” as it makes a convenient use to the customer.</a:t>
            </a:r>
          </a:p>
          <a:p>
            <a:pPr algn="l" marL="0" indent="0" lvl="0">
              <a:lnSpc>
                <a:spcPts val="4899"/>
              </a:lnSpc>
              <a:spcBef>
                <a:spcPct val="0"/>
              </a:spcBef>
            </a:pPr>
          </a:p>
        </p:txBody>
      </p:sp>
      <p:sp>
        <p:nvSpPr>
          <p:cNvPr name="TextBox 12" id="12"/>
          <p:cNvSpPr txBox="true"/>
          <p:nvPr/>
        </p:nvSpPr>
        <p:spPr>
          <a:xfrm rot="0">
            <a:off x="2122031" y="1304859"/>
            <a:ext cx="7416941" cy="1132046"/>
          </a:xfrm>
          <a:prstGeom prst="rect">
            <a:avLst/>
          </a:prstGeom>
        </p:spPr>
        <p:txBody>
          <a:bodyPr anchor="t" rtlCol="false" tIns="0" lIns="0" bIns="0" rIns="0">
            <a:spAutoFit/>
          </a:bodyPr>
          <a:lstStyle/>
          <a:p>
            <a:pPr algn="ctr" marL="0" indent="0" lvl="0">
              <a:lnSpc>
                <a:spcPts val="9286"/>
              </a:lnSpc>
              <a:spcBef>
                <a:spcPct val="0"/>
              </a:spcBef>
            </a:pPr>
            <a:r>
              <a:rPr lang="en-US" sz="6729" spc="53">
                <a:solidFill>
                  <a:srgbClr val="FFFFFF"/>
                </a:solidFill>
                <a:latin typeface="Archivo Black"/>
              </a:rPr>
              <a:t>CONCLUSION</a:t>
            </a:r>
          </a:p>
        </p:txBody>
      </p:sp>
    </p:spTree>
  </p:cSld>
  <p:clrMapOvr>
    <a:masterClrMapping/>
  </p:clrMapOvr>
  <p:transition spd="slow">
    <p:cover dir="rd"/>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15651"/>
          <a:stretch>
            <a:fillRect/>
          </a:stretch>
        </p:blipFill>
        <p:spPr>
          <a:xfrm flipH="true" flipV="false">
            <a:off x="0" y="0"/>
            <a:ext cx="18288000" cy="10287000"/>
          </a:xfrm>
          <a:prstGeom prst="rect">
            <a:avLst/>
          </a:prstGeom>
        </p:spPr>
      </p:pic>
      <p:sp>
        <p:nvSpPr>
          <p:cNvPr name="Freeform 3" id="3"/>
          <p:cNvSpPr/>
          <p:nvPr/>
        </p:nvSpPr>
        <p:spPr>
          <a:xfrm flipH="false" flipV="false" rot="-4521330">
            <a:off x="4522202" y="1734737"/>
            <a:ext cx="14167639" cy="7119239"/>
          </a:xfrm>
          <a:custGeom>
            <a:avLst/>
            <a:gdLst/>
            <a:ahLst/>
            <a:cxnLst/>
            <a:rect r="r" b="b" t="t" l="l"/>
            <a:pathLst>
              <a:path h="7119239" w="14167639">
                <a:moveTo>
                  <a:pt x="0" y="0"/>
                </a:moveTo>
                <a:lnTo>
                  <a:pt x="14167639" y="0"/>
                </a:lnTo>
                <a:lnTo>
                  <a:pt x="14167639" y="7119238"/>
                </a:lnTo>
                <a:lnTo>
                  <a:pt x="0" y="7119238"/>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589607" y="0"/>
            <a:ext cx="8698393" cy="10400373"/>
            <a:chOff x="0" y="0"/>
            <a:chExt cx="8603361" cy="10286746"/>
          </a:xfrm>
        </p:grpSpPr>
        <p:sp>
          <p:nvSpPr>
            <p:cNvPr name="Freeform 5" id="5"/>
            <p:cNvSpPr/>
            <p:nvPr/>
          </p:nvSpPr>
          <p:spPr>
            <a:xfrm flipH="false" flipV="false" rot="0">
              <a:off x="-2794" y="-128"/>
              <a:ext cx="8606155" cy="10286874"/>
            </a:xfrm>
            <a:custGeom>
              <a:avLst/>
              <a:gdLst/>
              <a:ahLst/>
              <a:cxnLst/>
              <a:rect r="r" b="b" t="t" l="l"/>
              <a:pathLst>
                <a:path h="10286874" w="8606155">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4"/>
              <a:stretch>
                <a:fillRect l="-114498" t="-230" r="-2201" b="-20632"/>
              </a:stretch>
            </a:blipFill>
          </p:spPr>
        </p:sp>
      </p:grpSp>
      <p:grpSp>
        <p:nvGrpSpPr>
          <p:cNvPr name="Group 6" id="6"/>
          <p:cNvGrpSpPr/>
          <p:nvPr/>
        </p:nvGrpSpPr>
        <p:grpSpPr>
          <a:xfrm rot="0">
            <a:off x="4191521" y="3349077"/>
            <a:ext cx="9904959" cy="3588846"/>
            <a:chOff x="0" y="0"/>
            <a:chExt cx="2608713" cy="945211"/>
          </a:xfrm>
        </p:grpSpPr>
        <p:sp>
          <p:nvSpPr>
            <p:cNvPr name="Freeform 7" id="7"/>
            <p:cNvSpPr/>
            <p:nvPr/>
          </p:nvSpPr>
          <p:spPr>
            <a:xfrm flipH="false" flipV="false" rot="0">
              <a:off x="0" y="0"/>
              <a:ext cx="2608713" cy="945211"/>
            </a:xfrm>
            <a:custGeom>
              <a:avLst/>
              <a:gdLst/>
              <a:ahLst/>
              <a:cxnLst/>
              <a:rect r="r" b="b" t="t" l="l"/>
              <a:pathLst>
                <a:path h="945211" w="2608713">
                  <a:moveTo>
                    <a:pt x="0" y="0"/>
                  </a:moveTo>
                  <a:lnTo>
                    <a:pt x="2608713" y="0"/>
                  </a:lnTo>
                  <a:lnTo>
                    <a:pt x="2608713" y="945211"/>
                  </a:lnTo>
                  <a:lnTo>
                    <a:pt x="0" y="945211"/>
                  </a:lnTo>
                  <a:close/>
                </a:path>
              </a:pathLst>
            </a:custGeom>
            <a:solidFill>
              <a:srgbClr val="FFFFFF"/>
            </a:solidFill>
          </p:spPr>
        </p:sp>
        <p:sp>
          <p:nvSpPr>
            <p:cNvPr name="TextBox 8" id="8"/>
            <p:cNvSpPr txBox="true"/>
            <p:nvPr/>
          </p:nvSpPr>
          <p:spPr>
            <a:xfrm>
              <a:off x="0" y="-19050"/>
              <a:ext cx="812800" cy="831850"/>
            </a:xfrm>
            <a:prstGeom prst="rect">
              <a:avLst/>
            </a:prstGeom>
          </p:spPr>
          <p:txBody>
            <a:bodyPr anchor="ctr" rtlCol="false" tIns="50800" lIns="50800" bIns="50800" rIns="50800"/>
            <a:lstStyle/>
            <a:p>
              <a:pPr algn="ctr">
                <a:lnSpc>
                  <a:spcPts val="2859"/>
                </a:lnSpc>
              </a:pPr>
            </a:p>
          </p:txBody>
        </p:sp>
      </p:grpSp>
      <p:sp>
        <p:nvSpPr>
          <p:cNvPr name="Freeform 9" id="9"/>
          <p:cNvSpPr/>
          <p:nvPr/>
        </p:nvSpPr>
        <p:spPr>
          <a:xfrm flipH="false" flipV="false" rot="0">
            <a:off x="4191521" y="6937923"/>
            <a:ext cx="9904959" cy="680751"/>
          </a:xfrm>
          <a:custGeom>
            <a:avLst/>
            <a:gdLst/>
            <a:ahLst/>
            <a:cxnLst/>
            <a:rect r="r" b="b" t="t" l="l"/>
            <a:pathLst>
              <a:path h="680751" w="9904959">
                <a:moveTo>
                  <a:pt x="0" y="0"/>
                </a:moveTo>
                <a:lnTo>
                  <a:pt x="9904958" y="0"/>
                </a:lnTo>
                <a:lnTo>
                  <a:pt x="9904958" y="680752"/>
                </a:lnTo>
                <a:lnTo>
                  <a:pt x="0" y="680752"/>
                </a:lnTo>
                <a:lnTo>
                  <a:pt x="0" y="0"/>
                </a:lnTo>
                <a:close/>
              </a:path>
            </a:pathLst>
          </a:custGeom>
          <a:blipFill>
            <a:blip r:embed="rId5"/>
            <a:stretch>
              <a:fillRect l="0" t="-187363" r="0" b="0"/>
            </a:stretch>
          </a:blipFill>
        </p:spPr>
      </p:sp>
      <p:sp>
        <p:nvSpPr>
          <p:cNvPr name="TextBox 10" id="10"/>
          <p:cNvSpPr txBox="true"/>
          <p:nvPr/>
        </p:nvSpPr>
        <p:spPr>
          <a:xfrm rot="0">
            <a:off x="5424784" y="3427967"/>
            <a:ext cx="7438433" cy="3363463"/>
          </a:xfrm>
          <a:prstGeom prst="rect">
            <a:avLst/>
          </a:prstGeom>
        </p:spPr>
        <p:txBody>
          <a:bodyPr anchor="t" rtlCol="false" tIns="0" lIns="0" bIns="0" rIns="0">
            <a:spAutoFit/>
          </a:bodyPr>
          <a:lstStyle/>
          <a:p>
            <a:pPr algn="ctr">
              <a:lnSpc>
                <a:spcPts val="13425"/>
              </a:lnSpc>
            </a:pPr>
            <a:r>
              <a:rPr lang="en-US" sz="9728" spc="136">
                <a:solidFill>
                  <a:srgbClr val="040506"/>
                </a:solidFill>
                <a:latin typeface="Archivo Black"/>
              </a:rPr>
              <a:t>THANK YOU</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4" r="0" b="21875"/>
          <a:stretch>
            <a:fillRect/>
          </a:stretch>
        </p:blipFill>
        <p:spPr>
          <a:xfrm flipH="true" flipV="true">
            <a:off x="0" y="0"/>
            <a:ext cx="18288000" cy="10287000"/>
          </a:xfrm>
          <a:prstGeom prst="rect">
            <a:avLst/>
          </a:prstGeom>
        </p:spPr>
      </p:pic>
      <p:sp>
        <p:nvSpPr>
          <p:cNvPr name="Freeform 3" id="3"/>
          <p:cNvSpPr/>
          <p:nvPr/>
        </p:nvSpPr>
        <p:spPr>
          <a:xfrm flipH="false" flipV="false" rot="2925483">
            <a:off x="5978889" y="4633519"/>
            <a:ext cx="15026802" cy="1591351"/>
          </a:xfrm>
          <a:custGeom>
            <a:avLst/>
            <a:gdLst/>
            <a:ahLst/>
            <a:cxnLst/>
            <a:rect r="r" b="b" t="t" l="l"/>
            <a:pathLst>
              <a:path h="1591351" w="15026802">
                <a:moveTo>
                  <a:pt x="0" y="0"/>
                </a:moveTo>
                <a:lnTo>
                  <a:pt x="15026802" y="0"/>
                </a:lnTo>
                <a:lnTo>
                  <a:pt x="15026802" y="1591350"/>
                </a:lnTo>
                <a:lnTo>
                  <a:pt x="0" y="1591350"/>
                </a:lnTo>
                <a:lnTo>
                  <a:pt x="0" y="0"/>
                </a:lnTo>
                <a:close/>
              </a:path>
            </a:pathLst>
          </a:custGeom>
          <a:blipFill>
            <a:blip r:embed="rId3"/>
            <a:stretch>
              <a:fillRect l="0" t="-86495" r="0" b="0"/>
            </a:stretch>
          </a:blipFill>
        </p:spPr>
      </p:sp>
      <p:grpSp>
        <p:nvGrpSpPr>
          <p:cNvPr name="Group 4" id="4"/>
          <p:cNvGrpSpPr>
            <a:grpSpLocks noChangeAspect="true"/>
          </p:cNvGrpSpPr>
          <p:nvPr/>
        </p:nvGrpSpPr>
        <p:grpSpPr>
          <a:xfrm rot="0">
            <a:off x="9046979" y="0"/>
            <a:ext cx="9241021" cy="10396149"/>
            <a:chOff x="0" y="0"/>
            <a:chExt cx="5370413" cy="6041715"/>
          </a:xfrm>
        </p:grpSpPr>
        <p:sp>
          <p:nvSpPr>
            <p:cNvPr name="Freeform 5" id="5"/>
            <p:cNvSpPr/>
            <p:nvPr/>
          </p:nvSpPr>
          <p:spPr>
            <a:xfrm flipH="false" flipV="false" rot="0">
              <a:off x="0" y="0"/>
              <a:ext cx="5370413" cy="6041715"/>
            </a:xfrm>
            <a:custGeom>
              <a:avLst/>
              <a:gdLst/>
              <a:ahLst/>
              <a:cxnLst/>
              <a:rect r="r" b="b" t="t" l="l"/>
              <a:pathLst>
                <a:path h="6041715" w="5370413">
                  <a:moveTo>
                    <a:pt x="5370413" y="0"/>
                  </a:moveTo>
                  <a:lnTo>
                    <a:pt x="5370413" y="6041715"/>
                  </a:lnTo>
                  <a:cubicBezTo>
                    <a:pt x="3580275" y="4027810"/>
                    <a:pt x="1790138" y="2013905"/>
                    <a:pt x="0" y="0"/>
                  </a:cubicBezTo>
                  <a:lnTo>
                    <a:pt x="5370413" y="0"/>
                  </a:lnTo>
                  <a:close/>
                </a:path>
              </a:pathLst>
            </a:custGeom>
            <a:solidFill>
              <a:srgbClr val="000000"/>
            </a:solidFill>
          </p:spPr>
        </p:sp>
        <p:sp>
          <p:nvSpPr>
            <p:cNvPr name="Freeform 6" id="6"/>
            <p:cNvSpPr/>
            <p:nvPr/>
          </p:nvSpPr>
          <p:spPr>
            <a:xfrm flipH="false" flipV="false" rot="0">
              <a:off x="0" y="0"/>
              <a:ext cx="5370413" cy="6041715"/>
            </a:xfrm>
            <a:custGeom>
              <a:avLst/>
              <a:gdLst/>
              <a:ahLst/>
              <a:cxnLst/>
              <a:rect r="r" b="b" t="t" l="l"/>
              <a:pathLst>
                <a:path h="6041715" w="5370413">
                  <a:moveTo>
                    <a:pt x="5370413" y="0"/>
                  </a:moveTo>
                  <a:lnTo>
                    <a:pt x="5370413" y="6041715"/>
                  </a:lnTo>
                  <a:cubicBezTo>
                    <a:pt x="3580275" y="4027810"/>
                    <a:pt x="1790138" y="2013905"/>
                    <a:pt x="0" y="0"/>
                  </a:cubicBezTo>
                  <a:lnTo>
                    <a:pt x="5370413" y="0"/>
                  </a:lnTo>
                  <a:close/>
                </a:path>
              </a:pathLst>
            </a:custGeom>
            <a:blipFill>
              <a:blip r:embed="rId4"/>
              <a:stretch>
                <a:fillRect l="-34427" t="0" r="-34427" b="0"/>
              </a:stretch>
            </a:blipFill>
          </p:spPr>
        </p:sp>
      </p:grpSp>
      <p:grpSp>
        <p:nvGrpSpPr>
          <p:cNvPr name="Group 7" id="7"/>
          <p:cNvGrpSpPr/>
          <p:nvPr/>
        </p:nvGrpSpPr>
        <p:grpSpPr>
          <a:xfrm rot="0">
            <a:off x="-3950263" y="803081"/>
            <a:ext cx="15859325" cy="2258023"/>
            <a:chOff x="0" y="0"/>
            <a:chExt cx="1537211" cy="218865"/>
          </a:xfrm>
        </p:grpSpPr>
        <p:sp>
          <p:nvSpPr>
            <p:cNvPr name="Freeform 8" id="8"/>
            <p:cNvSpPr/>
            <p:nvPr/>
          </p:nvSpPr>
          <p:spPr>
            <a:xfrm flipH="false" flipV="false" rot="0">
              <a:off x="0" y="0"/>
              <a:ext cx="1537211" cy="218865"/>
            </a:xfrm>
            <a:custGeom>
              <a:avLst/>
              <a:gdLst/>
              <a:ahLst/>
              <a:cxnLst/>
              <a:rect r="r" b="b" t="t" l="l"/>
              <a:pathLst>
                <a:path h="218865" w="1537211">
                  <a:moveTo>
                    <a:pt x="1334011" y="0"/>
                  </a:moveTo>
                  <a:lnTo>
                    <a:pt x="0" y="0"/>
                  </a:lnTo>
                  <a:lnTo>
                    <a:pt x="203200" y="218865"/>
                  </a:lnTo>
                  <a:lnTo>
                    <a:pt x="1537211" y="218865"/>
                  </a:lnTo>
                  <a:lnTo>
                    <a:pt x="1334011" y="0"/>
                  </a:lnTo>
                  <a:close/>
                </a:path>
              </a:pathLst>
            </a:custGeom>
            <a:solidFill>
              <a:srgbClr val="010101"/>
            </a:solidFill>
            <a:ln>
              <a:noFill/>
            </a:ln>
          </p:spPr>
        </p:sp>
        <p:sp>
          <p:nvSpPr>
            <p:cNvPr name="TextBox 9" id="9"/>
            <p:cNvSpPr txBox="true"/>
            <p:nvPr/>
          </p:nvSpPr>
          <p:spPr>
            <a:xfrm>
              <a:off x="101600" y="-19050"/>
              <a:ext cx="609600" cy="6286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TextBox 10" id="10"/>
          <p:cNvSpPr txBox="true"/>
          <p:nvPr/>
        </p:nvSpPr>
        <p:spPr>
          <a:xfrm rot="0">
            <a:off x="684198" y="3295334"/>
            <a:ext cx="10650154" cy="3843979"/>
          </a:xfrm>
          <a:prstGeom prst="rect">
            <a:avLst/>
          </a:prstGeom>
        </p:spPr>
        <p:txBody>
          <a:bodyPr anchor="t" rtlCol="false" tIns="0" lIns="0" bIns="0" rIns="0">
            <a:spAutoFit/>
          </a:bodyPr>
          <a:lstStyle/>
          <a:p>
            <a:pPr algn="l" marL="0" indent="0" lvl="0">
              <a:lnSpc>
                <a:spcPts val="3050"/>
              </a:lnSpc>
              <a:spcBef>
                <a:spcPct val="0"/>
              </a:spcBef>
            </a:pPr>
            <a:r>
              <a:rPr lang="en-US" sz="2210" spc="216">
                <a:solidFill>
                  <a:srgbClr val="231F20"/>
                </a:solidFill>
                <a:latin typeface="Montserrat Light"/>
              </a:rPr>
              <a:t>The aim of ‘Online Banquet Management System’ is to automate its existing manual system by the help of computerized equipment and full-fledge computer software, fulfilling their requirements so that their valuable date can be stored for a longer period with easy accessing and manipulation of the same. Basically the project describes how to handle good performance and provide better services to clients. This project can lead to error free, secure, reliable and fast management system. This system will help the organization in better utilization of resources.</a:t>
            </a:r>
          </a:p>
        </p:txBody>
      </p:sp>
      <p:sp>
        <p:nvSpPr>
          <p:cNvPr name="TextBox 11" id="11"/>
          <p:cNvSpPr txBox="true"/>
          <p:nvPr/>
        </p:nvSpPr>
        <p:spPr>
          <a:xfrm rot="0">
            <a:off x="1677299" y="1304859"/>
            <a:ext cx="7861673" cy="1132046"/>
          </a:xfrm>
          <a:prstGeom prst="rect">
            <a:avLst/>
          </a:prstGeom>
        </p:spPr>
        <p:txBody>
          <a:bodyPr anchor="t" rtlCol="false" tIns="0" lIns="0" bIns="0" rIns="0">
            <a:spAutoFit/>
          </a:bodyPr>
          <a:lstStyle/>
          <a:p>
            <a:pPr algn="ctr" marL="0" indent="0" lvl="0">
              <a:lnSpc>
                <a:spcPts val="9286"/>
              </a:lnSpc>
              <a:spcBef>
                <a:spcPct val="0"/>
              </a:spcBef>
            </a:pPr>
            <a:r>
              <a:rPr lang="en-US" sz="6729" spc="53">
                <a:solidFill>
                  <a:srgbClr val="FFFFFF"/>
                </a:solidFill>
                <a:latin typeface="Archivo Black"/>
              </a:rPr>
              <a:t>INTRODUCTION</a:t>
            </a:r>
          </a:p>
        </p:txBody>
      </p:sp>
      <p:sp>
        <p:nvSpPr>
          <p:cNvPr name="TextBox 12" id="12"/>
          <p:cNvSpPr txBox="true"/>
          <p:nvPr/>
        </p:nvSpPr>
        <p:spPr>
          <a:xfrm rot="0">
            <a:off x="684198" y="7377438"/>
            <a:ext cx="10650154" cy="1915775"/>
          </a:xfrm>
          <a:prstGeom prst="rect">
            <a:avLst/>
          </a:prstGeom>
        </p:spPr>
        <p:txBody>
          <a:bodyPr anchor="t" rtlCol="false" tIns="0" lIns="0" bIns="0" rIns="0">
            <a:spAutoFit/>
          </a:bodyPr>
          <a:lstStyle/>
          <a:p>
            <a:pPr algn="l" marL="0" indent="0" lvl="0">
              <a:lnSpc>
                <a:spcPts val="3050"/>
              </a:lnSpc>
              <a:spcBef>
                <a:spcPct val="0"/>
              </a:spcBef>
            </a:pPr>
            <a:r>
              <a:rPr lang="en-US" sz="2210" spc="216">
                <a:solidFill>
                  <a:srgbClr val="231F20"/>
                </a:solidFill>
                <a:latin typeface="Montserrat Light"/>
              </a:rPr>
              <a:t>Banquet Management System is the application of project management to the creation and development of small and/or large-scale personal or corporate events such as festivals, conferences, ceremonies, weddings, formal parties, concerts, or conventions.</a:t>
            </a:r>
          </a:p>
        </p:txBody>
      </p:sp>
    </p:spTree>
  </p:cSld>
  <p:clrMapOvr>
    <a:masterClrMapping/>
  </p:clrMapOvr>
  <p:transition spd="slow">
    <p:cover dir="rd"/>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7500" r="0" b="27500"/>
          <a:stretch>
            <a:fillRect/>
          </a:stretch>
        </p:blipFill>
        <p:spPr>
          <a:xfrm flipH="false" flipV="false">
            <a:off x="0" y="0"/>
            <a:ext cx="18288000" cy="10287000"/>
          </a:xfrm>
          <a:prstGeom prst="rect">
            <a:avLst/>
          </a:prstGeom>
        </p:spPr>
      </p:pic>
      <p:grpSp>
        <p:nvGrpSpPr>
          <p:cNvPr name="Group 3" id="3"/>
          <p:cNvGrpSpPr/>
          <p:nvPr/>
        </p:nvGrpSpPr>
        <p:grpSpPr>
          <a:xfrm rot="0">
            <a:off x="1357312" y="1028700"/>
            <a:ext cx="15591759" cy="8229600"/>
            <a:chOff x="0" y="0"/>
            <a:chExt cx="4106471" cy="2167467"/>
          </a:xfrm>
        </p:grpSpPr>
        <p:sp>
          <p:nvSpPr>
            <p:cNvPr name="Freeform 4" id="4"/>
            <p:cNvSpPr/>
            <p:nvPr/>
          </p:nvSpPr>
          <p:spPr>
            <a:xfrm flipH="false" flipV="false" rot="0">
              <a:off x="0" y="0"/>
              <a:ext cx="4106471" cy="2167467"/>
            </a:xfrm>
            <a:custGeom>
              <a:avLst/>
              <a:gdLst/>
              <a:ahLst/>
              <a:cxnLst/>
              <a:rect r="r" b="b" t="t" l="l"/>
              <a:pathLst>
                <a:path h="2167467" w="4106471">
                  <a:moveTo>
                    <a:pt x="12413" y="0"/>
                  </a:moveTo>
                  <a:lnTo>
                    <a:pt x="4094058" y="0"/>
                  </a:lnTo>
                  <a:cubicBezTo>
                    <a:pt x="4100914" y="0"/>
                    <a:pt x="4106471" y="5558"/>
                    <a:pt x="4106471" y="12413"/>
                  </a:cubicBezTo>
                  <a:lnTo>
                    <a:pt x="4106471" y="2155053"/>
                  </a:lnTo>
                  <a:cubicBezTo>
                    <a:pt x="4106471" y="2158346"/>
                    <a:pt x="4105164" y="2161503"/>
                    <a:pt x="4102836" y="2163831"/>
                  </a:cubicBezTo>
                  <a:cubicBezTo>
                    <a:pt x="4100507" y="2166159"/>
                    <a:pt x="4097350" y="2167467"/>
                    <a:pt x="4094058" y="2167467"/>
                  </a:cubicBezTo>
                  <a:lnTo>
                    <a:pt x="12413" y="2167467"/>
                  </a:lnTo>
                  <a:cubicBezTo>
                    <a:pt x="9121" y="2167467"/>
                    <a:pt x="5964" y="2166159"/>
                    <a:pt x="3636" y="2163831"/>
                  </a:cubicBezTo>
                  <a:cubicBezTo>
                    <a:pt x="1308" y="2161503"/>
                    <a:pt x="0" y="2158346"/>
                    <a:pt x="0" y="2155053"/>
                  </a:cubicBezTo>
                  <a:lnTo>
                    <a:pt x="0" y="12413"/>
                  </a:lnTo>
                  <a:cubicBezTo>
                    <a:pt x="0" y="9121"/>
                    <a:pt x="1308" y="5964"/>
                    <a:pt x="3636" y="3636"/>
                  </a:cubicBezTo>
                  <a:cubicBezTo>
                    <a:pt x="5964" y="1308"/>
                    <a:pt x="9121" y="0"/>
                    <a:pt x="12413" y="0"/>
                  </a:cubicBezTo>
                  <a:close/>
                </a:path>
              </a:pathLst>
            </a:custGeom>
            <a:solidFill>
              <a:srgbClr val="FFFFFF">
                <a:alpha val="86667"/>
              </a:srgbClr>
            </a:solidFill>
          </p:spPr>
        </p:sp>
        <p:sp>
          <p:nvSpPr>
            <p:cNvPr name="TextBox 5" id="5"/>
            <p:cNvSpPr txBox="true"/>
            <p:nvPr/>
          </p:nvSpPr>
          <p:spPr>
            <a:xfrm>
              <a:off x="0" y="-19050"/>
              <a:ext cx="812800" cy="831850"/>
            </a:xfrm>
            <a:prstGeom prst="rect">
              <a:avLst/>
            </a:prstGeom>
          </p:spPr>
          <p:txBody>
            <a:bodyPr anchor="ctr" rtlCol="false" tIns="50800" lIns="50800" bIns="50800" rIns="50800"/>
            <a:lstStyle/>
            <a:p>
              <a:pPr algn="ctr">
                <a:lnSpc>
                  <a:spcPts val="2859"/>
                </a:lnSpc>
              </a:pPr>
            </a:p>
          </p:txBody>
        </p:sp>
      </p:grpSp>
      <p:sp>
        <p:nvSpPr>
          <p:cNvPr name="TextBox 6" id="6"/>
          <p:cNvSpPr txBox="true"/>
          <p:nvPr/>
        </p:nvSpPr>
        <p:spPr>
          <a:xfrm rot="0">
            <a:off x="3690980" y="1702311"/>
            <a:ext cx="10906040" cy="815441"/>
          </a:xfrm>
          <a:prstGeom prst="rect">
            <a:avLst/>
          </a:prstGeom>
        </p:spPr>
        <p:txBody>
          <a:bodyPr anchor="t" rtlCol="false" tIns="0" lIns="0" bIns="0" rIns="0">
            <a:spAutoFit/>
          </a:bodyPr>
          <a:lstStyle/>
          <a:p>
            <a:pPr algn="ctr" marL="0" indent="0" lvl="0">
              <a:lnSpc>
                <a:spcPts val="6548"/>
              </a:lnSpc>
              <a:spcBef>
                <a:spcPct val="0"/>
              </a:spcBef>
            </a:pPr>
            <a:r>
              <a:rPr lang="en-US" sz="4745" spc="37">
                <a:solidFill>
                  <a:srgbClr val="010101"/>
                </a:solidFill>
                <a:latin typeface="Archivo Black"/>
              </a:rPr>
              <a:t>OBJECTIVES</a:t>
            </a:r>
          </a:p>
        </p:txBody>
      </p:sp>
      <p:sp>
        <p:nvSpPr>
          <p:cNvPr name="TextBox 7" id="7"/>
          <p:cNvSpPr txBox="true"/>
          <p:nvPr/>
        </p:nvSpPr>
        <p:spPr>
          <a:xfrm rot="0">
            <a:off x="2563750" y="3074113"/>
            <a:ext cx="13192088" cy="713756"/>
          </a:xfrm>
          <a:prstGeom prst="rect">
            <a:avLst/>
          </a:prstGeom>
        </p:spPr>
        <p:txBody>
          <a:bodyPr anchor="t" rtlCol="false" tIns="0" lIns="0" bIns="0" rIns="0">
            <a:spAutoFit/>
          </a:bodyPr>
          <a:lstStyle/>
          <a:p>
            <a:pPr marL="0" indent="0" lvl="0">
              <a:lnSpc>
                <a:spcPts val="2912"/>
              </a:lnSpc>
              <a:spcBef>
                <a:spcPct val="0"/>
              </a:spcBef>
            </a:pPr>
            <a:r>
              <a:rPr lang="en-US" sz="2110" spc="206">
                <a:solidFill>
                  <a:srgbClr val="231F20"/>
                </a:solidFill>
                <a:latin typeface="Montserrat Light"/>
              </a:rPr>
              <a:t>The objective of this project is to provide an interface where it helps the customer to analyze a venue for different types of ceremony’s anywhere anytime</a:t>
            </a:r>
          </a:p>
        </p:txBody>
      </p:sp>
      <p:sp>
        <p:nvSpPr>
          <p:cNvPr name="TextBox 8" id="8"/>
          <p:cNvSpPr txBox="true"/>
          <p:nvPr/>
        </p:nvSpPr>
        <p:spPr>
          <a:xfrm rot="0">
            <a:off x="2547956" y="4071100"/>
            <a:ext cx="13192088" cy="1075706"/>
          </a:xfrm>
          <a:prstGeom prst="rect">
            <a:avLst/>
          </a:prstGeom>
        </p:spPr>
        <p:txBody>
          <a:bodyPr anchor="t" rtlCol="false" tIns="0" lIns="0" bIns="0" rIns="0">
            <a:spAutoFit/>
          </a:bodyPr>
          <a:lstStyle/>
          <a:p>
            <a:pPr>
              <a:lnSpc>
                <a:spcPts val="2912"/>
              </a:lnSpc>
            </a:pPr>
            <a:r>
              <a:rPr lang="en-US" sz="2110" spc="206">
                <a:solidFill>
                  <a:srgbClr val="231F20"/>
                </a:solidFill>
                <a:latin typeface="Montserrat Light"/>
              </a:rPr>
              <a:t>·The venue’s which are registered here are around Belgaum location and it tells that it is available at that time or no.</a:t>
            </a:r>
          </a:p>
          <a:p>
            <a:pPr marL="0" indent="0" lvl="0">
              <a:lnSpc>
                <a:spcPts val="2912"/>
              </a:lnSpc>
              <a:spcBef>
                <a:spcPct val="0"/>
              </a:spcBef>
            </a:pPr>
          </a:p>
        </p:txBody>
      </p:sp>
      <p:sp>
        <p:nvSpPr>
          <p:cNvPr name="TextBox 9" id="9"/>
          <p:cNvSpPr txBox="true"/>
          <p:nvPr/>
        </p:nvSpPr>
        <p:spPr>
          <a:xfrm rot="0">
            <a:off x="2547956" y="5092209"/>
            <a:ext cx="13192088" cy="1075706"/>
          </a:xfrm>
          <a:prstGeom prst="rect">
            <a:avLst/>
          </a:prstGeom>
        </p:spPr>
        <p:txBody>
          <a:bodyPr anchor="t" rtlCol="false" tIns="0" lIns="0" bIns="0" rIns="0">
            <a:spAutoFit/>
          </a:bodyPr>
          <a:lstStyle/>
          <a:p>
            <a:pPr>
              <a:lnSpc>
                <a:spcPts val="2912"/>
              </a:lnSpc>
            </a:pPr>
            <a:r>
              <a:rPr lang="en-US" sz="2110" spc="206">
                <a:solidFill>
                  <a:srgbClr val="231F20"/>
                </a:solidFill>
                <a:latin typeface="Montserrat Light"/>
              </a:rPr>
              <a:t>·It is user friendly interface where it can provide easy options to and for the customer.</a:t>
            </a:r>
          </a:p>
          <a:p>
            <a:pPr marL="0" indent="0" lvl="0">
              <a:lnSpc>
                <a:spcPts val="2912"/>
              </a:lnSpc>
              <a:spcBef>
                <a:spcPct val="0"/>
              </a:spcBef>
            </a:pPr>
          </a:p>
        </p:txBody>
      </p:sp>
      <p:sp>
        <p:nvSpPr>
          <p:cNvPr name="TextBox 10" id="10"/>
          <p:cNvSpPr txBox="true"/>
          <p:nvPr/>
        </p:nvSpPr>
        <p:spPr>
          <a:xfrm rot="0">
            <a:off x="2563750" y="5699256"/>
            <a:ext cx="13192088" cy="1437656"/>
          </a:xfrm>
          <a:prstGeom prst="rect">
            <a:avLst/>
          </a:prstGeom>
        </p:spPr>
        <p:txBody>
          <a:bodyPr anchor="t" rtlCol="false" tIns="0" lIns="0" bIns="0" rIns="0">
            <a:spAutoFit/>
          </a:bodyPr>
          <a:lstStyle/>
          <a:p>
            <a:pPr>
              <a:lnSpc>
                <a:spcPts val="2912"/>
              </a:lnSpc>
            </a:pPr>
          </a:p>
          <a:p>
            <a:pPr>
              <a:lnSpc>
                <a:spcPts val="2912"/>
              </a:lnSpc>
            </a:pPr>
            <a:r>
              <a:rPr lang="en-US" sz="2110" spc="206">
                <a:solidFill>
                  <a:srgbClr val="231F20"/>
                </a:solidFill>
                <a:latin typeface="Montserrat Light"/>
              </a:rPr>
              <a:t>·It provides an interface where it allows user to search any venue based on there requirements and can compare the cost with the other one’s.</a:t>
            </a:r>
          </a:p>
          <a:p>
            <a:pPr marL="0" indent="0" lvl="0">
              <a:lnSpc>
                <a:spcPts val="2912"/>
              </a:lnSpc>
              <a:spcBef>
                <a:spcPct val="0"/>
              </a:spcBef>
            </a:pPr>
          </a:p>
        </p:txBody>
      </p:sp>
    </p:spTree>
  </p:cSld>
  <p:clrMapOvr>
    <a:masterClrMapping/>
  </p:clrMapOvr>
  <p:transition spd="slow">
    <p:cover dir="l"/>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3147841" y="1135795"/>
            <a:ext cx="11992318" cy="8122505"/>
          </a:xfrm>
          <a:custGeom>
            <a:avLst/>
            <a:gdLst/>
            <a:ahLst/>
            <a:cxnLst/>
            <a:rect r="r" b="b" t="t" l="l"/>
            <a:pathLst>
              <a:path h="8122505" w="11992318">
                <a:moveTo>
                  <a:pt x="0" y="0"/>
                </a:moveTo>
                <a:lnTo>
                  <a:pt x="11992318" y="0"/>
                </a:lnTo>
                <a:lnTo>
                  <a:pt x="11992318" y="8122505"/>
                </a:lnTo>
                <a:lnTo>
                  <a:pt x="0" y="8122505"/>
                </a:lnTo>
                <a:lnTo>
                  <a:pt x="0" y="0"/>
                </a:lnTo>
                <a:close/>
              </a:path>
            </a:pathLst>
          </a:custGeom>
          <a:blipFill>
            <a:blip r:embed="rId2"/>
            <a:stretch>
              <a:fillRect l="0" t="0" r="0" b="0"/>
            </a:stretch>
          </a:blipFill>
        </p:spPr>
      </p:sp>
      <p:sp>
        <p:nvSpPr>
          <p:cNvPr name="TextBox 3" id="3"/>
          <p:cNvSpPr txBox="true"/>
          <p:nvPr/>
        </p:nvSpPr>
        <p:spPr>
          <a:xfrm rot="0">
            <a:off x="6221254" y="130308"/>
            <a:ext cx="9537014" cy="898392"/>
          </a:xfrm>
          <a:prstGeom prst="rect">
            <a:avLst/>
          </a:prstGeom>
        </p:spPr>
        <p:txBody>
          <a:bodyPr anchor="t" rtlCol="false" tIns="0" lIns="0" bIns="0" rIns="0">
            <a:spAutoFit/>
          </a:bodyPr>
          <a:lstStyle/>
          <a:p>
            <a:pPr marL="0" indent="0" lvl="0">
              <a:lnSpc>
                <a:spcPts val="7291"/>
              </a:lnSpc>
              <a:spcBef>
                <a:spcPct val="0"/>
              </a:spcBef>
            </a:pPr>
            <a:r>
              <a:rPr lang="en-US" sz="5283" spc="184">
                <a:solidFill>
                  <a:srgbClr val="010101"/>
                </a:solidFill>
                <a:latin typeface="Archivo Black"/>
              </a:rPr>
              <a:t>PERT CHART</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962778"/>
            <a:ext cx="16230600" cy="6361444"/>
          </a:xfrm>
          <a:custGeom>
            <a:avLst/>
            <a:gdLst/>
            <a:ahLst/>
            <a:cxnLst/>
            <a:rect r="r" b="b" t="t" l="l"/>
            <a:pathLst>
              <a:path h="6361444" w="16230600">
                <a:moveTo>
                  <a:pt x="0" y="0"/>
                </a:moveTo>
                <a:lnTo>
                  <a:pt x="16230600" y="0"/>
                </a:lnTo>
                <a:lnTo>
                  <a:pt x="16230600" y="6361444"/>
                </a:lnTo>
                <a:lnTo>
                  <a:pt x="0" y="6361444"/>
                </a:lnTo>
                <a:lnTo>
                  <a:pt x="0" y="0"/>
                </a:lnTo>
                <a:close/>
              </a:path>
            </a:pathLst>
          </a:custGeom>
          <a:blipFill>
            <a:blip r:embed="rId2"/>
            <a:stretch>
              <a:fillRect l="0" t="0" r="0" b="0"/>
            </a:stretch>
          </a:blipFill>
        </p:spPr>
      </p:sp>
      <p:sp>
        <p:nvSpPr>
          <p:cNvPr name="TextBox 3" id="3"/>
          <p:cNvSpPr txBox="true"/>
          <p:nvPr/>
        </p:nvSpPr>
        <p:spPr>
          <a:xfrm rot="0">
            <a:off x="6221254" y="130308"/>
            <a:ext cx="9537014" cy="898392"/>
          </a:xfrm>
          <a:prstGeom prst="rect">
            <a:avLst/>
          </a:prstGeom>
        </p:spPr>
        <p:txBody>
          <a:bodyPr anchor="t" rtlCol="false" tIns="0" lIns="0" bIns="0" rIns="0">
            <a:spAutoFit/>
          </a:bodyPr>
          <a:lstStyle/>
          <a:p>
            <a:pPr marL="0" indent="0" lvl="0">
              <a:lnSpc>
                <a:spcPts val="7291"/>
              </a:lnSpc>
              <a:spcBef>
                <a:spcPct val="0"/>
              </a:spcBef>
            </a:pPr>
            <a:r>
              <a:rPr lang="en-US" sz="5283" spc="184">
                <a:solidFill>
                  <a:srgbClr val="010101"/>
                </a:solidFill>
                <a:latin typeface="Archivo Black"/>
              </a:rPr>
              <a:t>GANT CHART</a:t>
            </a:r>
          </a:p>
        </p:txBody>
      </p:sp>
    </p:spTree>
  </p:cSld>
  <p:clrMapOvr>
    <a:masterClrMapping/>
  </p:clrMapOvr>
  <p:transition spd="slow">
    <p:cover dir="d"/>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4" r="0" b="21875"/>
          <a:stretch>
            <a:fillRect/>
          </a:stretch>
        </p:blipFill>
        <p:spPr>
          <a:xfrm flipH="true" flipV="true">
            <a:off x="0" y="0"/>
            <a:ext cx="18288000" cy="10287000"/>
          </a:xfrm>
          <a:prstGeom prst="rect">
            <a:avLst/>
          </a:prstGeom>
        </p:spPr>
      </p:pic>
      <p:sp>
        <p:nvSpPr>
          <p:cNvPr name="Freeform 3" id="3"/>
          <p:cNvSpPr/>
          <p:nvPr/>
        </p:nvSpPr>
        <p:spPr>
          <a:xfrm flipH="false" flipV="false" rot="1711277">
            <a:off x="9261101" y="1500259"/>
            <a:ext cx="10771889" cy="1140752"/>
          </a:xfrm>
          <a:custGeom>
            <a:avLst/>
            <a:gdLst/>
            <a:ahLst/>
            <a:cxnLst/>
            <a:rect r="r" b="b" t="t" l="l"/>
            <a:pathLst>
              <a:path h="1140752" w="10771889">
                <a:moveTo>
                  <a:pt x="0" y="0"/>
                </a:moveTo>
                <a:lnTo>
                  <a:pt x="10771889" y="0"/>
                </a:lnTo>
                <a:lnTo>
                  <a:pt x="10771889" y="1140752"/>
                </a:lnTo>
                <a:lnTo>
                  <a:pt x="0" y="1140752"/>
                </a:lnTo>
                <a:lnTo>
                  <a:pt x="0" y="0"/>
                </a:lnTo>
                <a:close/>
              </a:path>
            </a:pathLst>
          </a:custGeom>
          <a:blipFill>
            <a:blip r:embed="rId3"/>
            <a:stretch>
              <a:fillRect l="0" t="-86495" r="0" b="0"/>
            </a:stretch>
          </a:blipFill>
        </p:spPr>
      </p:sp>
      <p:sp>
        <p:nvSpPr>
          <p:cNvPr name="Freeform 4" id="4"/>
          <p:cNvSpPr/>
          <p:nvPr/>
        </p:nvSpPr>
        <p:spPr>
          <a:xfrm flipH="false" flipV="false" rot="-8949716">
            <a:off x="-2342739" y="8347255"/>
            <a:ext cx="10771889" cy="1140752"/>
          </a:xfrm>
          <a:custGeom>
            <a:avLst/>
            <a:gdLst/>
            <a:ahLst/>
            <a:cxnLst/>
            <a:rect r="r" b="b" t="t" l="l"/>
            <a:pathLst>
              <a:path h="1140752" w="10771889">
                <a:moveTo>
                  <a:pt x="0" y="0"/>
                </a:moveTo>
                <a:lnTo>
                  <a:pt x="10771889" y="0"/>
                </a:lnTo>
                <a:lnTo>
                  <a:pt x="10771889" y="1140752"/>
                </a:lnTo>
                <a:lnTo>
                  <a:pt x="0" y="1140752"/>
                </a:lnTo>
                <a:lnTo>
                  <a:pt x="0" y="0"/>
                </a:lnTo>
                <a:close/>
              </a:path>
            </a:pathLst>
          </a:custGeom>
          <a:blipFill>
            <a:blip r:embed="rId3"/>
            <a:stretch>
              <a:fillRect l="0" t="-86495" r="0" b="0"/>
            </a:stretch>
          </a:blipFill>
        </p:spPr>
      </p:sp>
      <p:sp>
        <p:nvSpPr>
          <p:cNvPr name="TextBox 5" id="5"/>
          <p:cNvSpPr txBox="true"/>
          <p:nvPr/>
        </p:nvSpPr>
        <p:spPr>
          <a:xfrm rot="0">
            <a:off x="2436756" y="1468972"/>
            <a:ext cx="9537014" cy="898392"/>
          </a:xfrm>
          <a:prstGeom prst="rect">
            <a:avLst/>
          </a:prstGeom>
        </p:spPr>
        <p:txBody>
          <a:bodyPr anchor="t" rtlCol="false" tIns="0" lIns="0" bIns="0" rIns="0">
            <a:spAutoFit/>
          </a:bodyPr>
          <a:lstStyle/>
          <a:p>
            <a:pPr marL="0" indent="0" lvl="0">
              <a:lnSpc>
                <a:spcPts val="7291"/>
              </a:lnSpc>
              <a:spcBef>
                <a:spcPct val="0"/>
              </a:spcBef>
            </a:pPr>
            <a:r>
              <a:rPr lang="en-US" sz="5283" spc="184">
                <a:solidFill>
                  <a:srgbClr val="010101"/>
                </a:solidFill>
                <a:latin typeface="Archivo Black"/>
              </a:rPr>
              <a:t>CONTEXT LEVEL DFD</a:t>
            </a:r>
          </a:p>
        </p:txBody>
      </p:sp>
      <p:sp>
        <p:nvSpPr>
          <p:cNvPr name="TextBox 6" id="6"/>
          <p:cNvSpPr txBox="true"/>
          <p:nvPr/>
        </p:nvSpPr>
        <p:spPr>
          <a:xfrm rot="0">
            <a:off x="11876442" y="3457784"/>
            <a:ext cx="2282831" cy="337729"/>
          </a:xfrm>
          <a:prstGeom prst="rect">
            <a:avLst/>
          </a:prstGeom>
        </p:spPr>
        <p:txBody>
          <a:bodyPr anchor="t" rtlCol="false" tIns="0" lIns="0" bIns="0" rIns="0">
            <a:spAutoFit/>
          </a:bodyPr>
          <a:lstStyle/>
          <a:p>
            <a:pPr>
              <a:lnSpc>
                <a:spcPts val="2641"/>
              </a:lnSpc>
              <a:spcBef>
                <a:spcPct val="0"/>
              </a:spcBef>
            </a:pPr>
            <a:r>
              <a:rPr lang="en-US" sz="1887" spc="-37">
                <a:solidFill>
                  <a:srgbClr val="FFFFFF"/>
                </a:solidFill>
                <a:latin typeface="Montserrat Light Bold"/>
              </a:rPr>
              <a:t>Dani Martinez</a:t>
            </a:r>
          </a:p>
        </p:txBody>
      </p:sp>
      <p:sp>
        <p:nvSpPr>
          <p:cNvPr name="Freeform 7" id="7"/>
          <p:cNvSpPr/>
          <p:nvPr/>
        </p:nvSpPr>
        <p:spPr>
          <a:xfrm flipH="false" flipV="false" rot="0">
            <a:off x="7205263" y="6284308"/>
            <a:ext cx="1351146" cy="206357"/>
          </a:xfrm>
          <a:custGeom>
            <a:avLst/>
            <a:gdLst/>
            <a:ahLst/>
            <a:cxnLst/>
            <a:rect r="r" b="b" t="t" l="l"/>
            <a:pathLst>
              <a:path h="206357" w="1351146">
                <a:moveTo>
                  <a:pt x="0" y="0"/>
                </a:moveTo>
                <a:lnTo>
                  <a:pt x="1351146" y="0"/>
                </a:lnTo>
                <a:lnTo>
                  <a:pt x="1351146" y="206357"/>
                </a:lnTo>
                <a:lnTo>
                  <a:pt x="0" y="20635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a:grpSpLocks noChangeAspect="true"/>
          </p:cNvGrpSpPr>
          <p:nvPr/>
        </p:nvGrpSpPr>
        <p:grpSpPr>
          <a:xfrm rot="0">
            <a:off x="-46214" y="7097814"/>
            <a:ext cx="5669664" cy="3189186"/>
            <a:chOff x="0" y="0"/>
            <a:chExt cx="6089457" cy="3425320"/>
          </a:xfrm>
        </p:grpSpPr>
        <p:sp>
          <p:nvSpPr>
            <p:cNvPr name="Freeform 9" id="9"/>
            <p:cNvSpPr/>
            <p:nvPr/>
          </p:nvSpPr>
          <p:spPr>
            <a:xfrm flipH="false" flipV="false" rot="0">
              <a:off x="0" y="0"/>
              <a:ext cx="6089457" cy="3425320"/>
            </a:xfrm>
            <a:custGeom>
              <a:avLst/>
              <a:gdLst/>
              <a:ahLst/>
              <a:cxnLst/>
              <a:rect r="r" b="b" t="t" l="l"/>
              <a:pathLst>
                <a:path h="3425320" w="6089457">
                  <a:moveTo>
                    <a:pt x="0" y="0"/>
                  </a:moveTo>
                  <a:lnTo>
                    <a:pt x="0" y="3425320"/>
                  </a:lnTo>
                  <a:lnTo>
                    <a:pt x="6089457" y="3425320"/>
                  </a:lnTo>
                  <a:cubicBezTo>
                    <a:pt x="4059638" y="2283546"/>
                    <a:pt x="2029819" y="1141773"/>
                    <a:pt x="0" y="0"/>
                  </a:cubicBezTo>
                  <a:close/>
                </a:path>
              </a:pathLst>
            </a:custGeom>
            <a:solidFill>
              <a:srgbClr val="D94D4D"/>
            </a:solidFill>
          </p:spPr>
        </p:sp>
        <p:sp>
          <p:nvSpPr>
            <p:cNvPr name="Freeform 10" id="10"/>
            <p:cNvSpPr/>
            <p:nvPr/>
          </p:nvSpPr>
          <p:spPr>
            <a:xfrm flipH="false" flipV="false" rot="0">
              <a:off x="0" y="0"/>
              <a:ext cx="6089457" cy="3425320"/>
            </a:xfrm>
            <a:custGeom>
              <a:avLst/>
              <a:gdLst/>
              <a:ahLst/>
              <a:cxnLst/>
              <a:rect r="r" b="b" t="t" l="l"/>
              <a:pathLst>
                <a:path h="3425320" w="6089457">
                  <a:moveTo>
                    <a:pt x="0" y="0"/>
                  </a:moveTo>
                  <a:lnTo>
                    <a:pt x="0" y="3425320"/>
                  </a:lnTo>
                  <a:lnTo>
                    <a:pt x="6089457" y="3425320"/>
                  </a:lnTo>
                  <a:cubicBezTo>
                    <a:pt x="4059638" y="2283546"/>
                    <a:pt x="2029819" y="1141773"/>
                    <a:pt x="0" y="0"/>
                  </a:cubicBezTo>
                  <a:close/>
                </a:path>
              </a:pathLst>
            </a:custGeom>
            <a:blipFill>
              <a:blip r:embed="rId6"/>
              <a:stretch>
                <a:fillRect l="-98184" t="-51103" r="-41729" b="-133327"/>
              </a:stretch>
            </a:blipFill>
          </p:spPr>
        </p:sp>
      </p:grpSp>
      <p:grpSp>
        <p:nvGrpSpPr>
          <p:cNvPr name="Group 11" id="11"/>
          <p:cNvGrpSpPr>
            <a:grpSpLocks noChangeAspect="true"/>
          </p:cNvGrpSpPr>
          <p:nvPr/>
        </p:nvGrpSpPr>
        <p:grpSpPr>
          <a:xfrm rot="0">
            <a:off x="11006092" y="-6332"/>
            <a:ext cx="7281908" cy="4096074"/>
            <a:chOff x="0" y="0"/>
            <a:chExt cx="6089457" cy="3425320"/>
          </a:xfrm>
        </p:grpSpPr>
        <p:sp>
          <p:nvSpPr>
            <p:cNvPr name="Freeform 12" id="12"/>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solidFill>
              <a:srgbClr val="539BE0"/>
            </a:solidFill>
          </p:spPr>
        </p:sp>
        <p:sp>
          <p:nvSpPr>
            <p:cNvPr name="Freeform 13" id="13"/>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solidFill>
              <a:srgbClr val="000000">
                <a:alpha val="0"/>
              </a:srgbClr>
            </a:solidFill>
            <a:ln w="12700">
              <a:solidFill>
                <a:srgbClr val="000000"/>
              </a:solidFill>
            </a:ln>
          </p:spPr>
        </p:sp>
      </p:grpSp>
      <p:sp>
        <p:nvSpPr>
          <p:cNvPr name="Freeform 14" id="14"/>
          <p:cNvSpPr/>
          <p:nvPr/>
        </p:nvSpPr>
        <p:spPr>
          <a:xfrm flipH="false" flipV="false" rot="0">
            <a:off x="14499282" y="3509180"/>
            <a:ext cx="1351146" cy="206357"/>
          </a:xfrm>
          <a:custGeom>
            <a:avLst/>
            <a:gdLst/>
            <a:ahLst/>
            <a:cxnLst/>
            <a:rect r="r" b="b" t="t" l="l"/>
            <a:pathLst>
              <a:path h="206357" w="1351146">
                <a:moveTo>
                  <a:pt x="0" y="0"/>
                </a:moveTo>
                <a:lnTo>
                  <a:pt x="1351146" y="0"/>
                </a:lnTo>
                <a:lnTo>
                  <a:pt x="1351146" y="206357"/>
                </a:lnTo>
                <a:lnTo>
                  <a:pt x="0" y="20635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5" id="15"/>
          <p:cNvSpPr/>
          <p:nvPr/>
        </p:nvSpPr>
        <p:spPr>
          <a:xfrm flipH="false" flipV="false" rot="0">
            <a:off x="14499282" y="6295014"/>
            <a:ext cx="1351146" cy="206357"/>
          </a:xfrm>
          <a:custGeom>
            <a:avLst/>
            <a:gdLst/>
            <a:ahLst/>
            <a:cxnLst/>
            <a:rect r="r" b="b" t="t" l="l"/>
            <a:pathLst>
              <a:path h="206357" w="1351146">
                <a:moveTo>
                  <a:pt x="0" y="0"/>
                </a:moveTo>
                <a:lnTo>
                  <a:pt x="1351146" y="0"/>
                </a:lnTo>
                <a:lnTo>
                  <a:pt x="1351146" y="206357"/>
                </a:lnTo>
                <a:lnTo>
                  <a:pt x="0" y="20635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2880729" y="3001834"/>
            <a:ext cx="12526542" cy="4283333"/>
          </a:xfrm>
          <a:custGeom>
            <a:avLst/>
            <a:gdLst/>
            <a:ahLst/>
            <a:cxnLst/>
            <a:rect r="r" b="b" t="t" l="l"/>
            <a:pathLst>
              <a:path h="4283333" w="12526542">
                <a:moveTo>
                  <a:pt x="0" y="0"/>
                </a:moveTo>
                <a:lnTo>
                  <a:pt x="12526542" y="0"/>
                </a:lnTo>
                <a:lnTo>
                  <a:pt x="12526542" y="4283332"/>
                </a:lnTo>
                <a:lnTo>
                  <a:pt x="0" y="4283332"/>
                </a:lnTo>
                <a:lnTo>
                  <a:pt x="0" y="0"/>
                </a:lnTo>
                <a:close/>
              </a:path>
            </a:pathLst>
          </a:custGeom>
          <a:blipFill>
            <a:blip r:embed="rId7"/>
            <a:stretch>
              <a:fillRect l="0" t="0" r="0" b="0"/>
            </a:stretch>
          </a:blipFill>
        </p:spPr>
      </p:sp>
      <p:grpSp>
        <p:nvGrpSpPr>
          <p:cNvPr name="Group 17" id="17"/>
          <p:cNvGrpSpPr>
            <a:grpSpLocks noChangeAspect="true"/>
          </p:cNvGrpSpPr>
          <p:nvPr/>
        </p:nvGrpSpPr>
        <p:grpSpPr>
          <a:xfrm rot="0">
            <a:off x="11158492" y="146068"/>
            <a:ext cx="7281908" cy="4096074"/>
            <a:chOff x="0" y="0"/>
            <a:chExt cx="6089457" cy="3425320"/>
          </a:xfrm>
        </p:grpSpPr>
        <p:sp>
          <p:nvSpPr>
            <p:cNvPr name="Freeform 18" id="18"/>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solidFill>
              <a:srgbClr val="539BE0"/>
            </a:solidFill>
          </p:spPr>
        </p:sp>
        <p:sp>
          <p:nvSpPr>
            <p:cNvPr name="Freeform 19" id="19"/>
            <p:cNvSpPr/>
            <p:nvPr/>
          </p:nvSpPr>
          <p:spPr>
            <a:xfrm flipH="false" flipV="false" rot="0">
              <a:off x="0" y="0"/>
              <a:ext cx="6089457" cy="3425320"/>
            </a:xfrm>
            <a:custGeom>
              <a:avLst/>
              <a:gdLst/>
              <a:ahLst/>
              <a:cxnLst/>
              <a:rect r="r" b="b" t="t" l="l"/>
              <a:pathLst>
                <a:path h="3425320" w="6089457">
                  <a:moveTo>
                    <a:pt x="6089457" y="3425320"/>
                  </a:moveTo>
                  <a:lnTo>
                    <a:pt x="6089457" y="0"/>
                  </a:lnTo>
                  <a:lnTo>
                    <a:pt x="0" y="0"/>
                  </a:lnTo>
                  <a:cubicBezTo>
                    <a:pt x="2029819" y="1141773"/>
                    <a:pt x="4059638" y="2283546"/>
                    <a:pt x="6089457" y="3425320"/>
                  </a:cubicBezTo>
                  <a:close/>
                </a:path>
              </a:pathLst>
            </a:custGeom>
            <a:blipFill>
              <a:blip r:embed="rId8"/>
              <a:stretch>
                <a:fillRect l="0" t="-5555" r="0" b="-5555"/>
              </a:stretch>
            </a:blipFill>
          </p:spPr>
        </p:sp>
      </p:grpSp>
    </p:spTree>
  </p:cSld>
  <p:clrMapOvr>
    <a:masterClrMapping/>
  </p:clrMapOvr>
  <p:transition spd="slow">
    <p:cover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4" r="0" b="21875"/>
          <a:stretch>
            <a:fillRect/>
          </a:stretch>
        </p:blipFill>
        <p:spPr>
          <a:xfrm flipH="true" flipV="true">
            <a:off x="0" y="0"/>
            <a:ext cx="18288000" cy="10287000"/>
          </a:xfrm>
          <a:prstGeom prst="rect">
            <a:avLst/>
          </a:prstGeom>
        </p:spPr>
      </p:pic>
      <p:sp>
        <p:nvSpPr>
          <p:cNvPr name="TextBox 3" id="3"/>
          <p:cNvSpPr txBox="true"/>
          <p:nvPr/>
        </p:nvSpPr>
        <p:spPr>
          <a:xfrm rot="0">
            <a:off x="5637841" y="130308"/>
            <a:ext cx="9537014" cy="898392"/>
          </a:xfrm>
          <a:prstGeom prst="rect">
            <a:avLst/>
          </a:prstGeom>
        </p:spPr>
        <p:txBody>
          <a:bodyPr anchor="t" rtlCol="false" tIns="0" lIns="0" bIns="0" rIns="0">
            <a:spAutoFit/>
          </a:bodyPr>
          <a:lstStyle/>
          <a:p>
            <a:pPr marL="0" indent="0" lvl="0">
              <a:lnSpc>
                <a:spcPts val="7291"/>
              </a:lnSpc>
              <a:spcBef>
                <a:spcPct val="0"/>
              </a:spcBef>
            </a:pPr>
            <a:r>
              <a:rPr lang="en-US" sz="5283" spc="184">
                <a:solidFill>
                  <a:srgbClr val="010101"/>
                </a:solidFill>
                <a:latin typeface="Archivo Black"/>
              </a:rPr>
              <a:t>TOP LEVEL DFD</a:t>
            </a:r>
          </a:p>
        </p:txBody>
      </p:sp>
      <p:sp>
        <p:nvSpPr>
          <p:cNvPr name="Freeform 4" id="4"/>
          <p:cNvSpPr/>
          <p:nvPr/>
        </p:nvSpPr>
        <p:spPr>
          <a:xfrm flipH="false" flipV="false" rot="0">
            <a:off x="7205263" y="3498474"/>
            <a:ext cx="1351146" cy="206357"/>
          </a:xfrm>
          <a:custGeom>
            <a:avLst/>
            <a:gdLst/>
            <a:ahLst/>
            <a:cxnLst/>
            <a:rect r="r" b="b" t="t" l="l"/>
            <a:pathLst>
              <a:path h="206357" w="1351146">
                <a:moveTo>
                  <a:pt x="0" y="0"/>
                </a:moveTo>
                <a:lnTo>
                  <a:pt x="1351146" y="0"/>
                </a:lnTo>
                <a:lnTo>
                  <a:pt x="1351146" y="206357"/>
                </a:lnTo>
                <a:lnTo>
                  <a:pt x="0" y="20635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1876442" y="3457784"/>
            <a:ext cx="2282831" cy="337729"/>
          </a:xfrm>
          <a:prstGeom prst="rect">
            <a:avLst/>
          </a:prstGeom>
        </p:spPr>
        <p:txBody>
          <a:bodyPr anchor="t" rtlCol="false" tIns="0" lIns="0" bIns="0" rIns="0">
            <a:spAutoFit/>
          </a:bodyPr>
          <a:lstStyle/>
          <a:p>
            <a:pPr>
              <a:lnSpc>
                <a:spcPts val="2641"/>
              </a:lnSpc>
              <a:spcBef>
                <a:spcPct val="0"/>
              </a:spcBef>
            </a:pPr>
            <a:r>
              <a:rPr lang="en-US" sz="1887" spc="-37">
                <a:solidFill>
                  <a:srgbClr val="FFFFFF"/>
                </a:solidFill>
                <a:latin typeface="Montserrat Light Bold"/>
              </a:rPr>
              <a:t>Dani Martinez</a:t>
            </a:r>
          </a:p>
        </p:txBody>
      </p:sp>
      <p:sp>
        <p:nvSpPr>
          <p:cNvPr name="Freeform 6" id="6"/>
          <p:cNvSpPr/>
          <p:nvPr/>
        </p:nvSpPr>
        <p:spPr>
          <a:xfrm flipH="false" flipV="false" rot="0">
            <a:off x="7205263" y="6284308"/>
            <a:ext cx="1351146" cy="206357"/>
          </a:xfrm>
          <a:custGeom>
            <a:avLst/>
            <a:gdLst/>
            <a:ahLst/>
            <a:cxnLst/>
            <a:rect r="r" b="b" t="t" l="l"/>
            <a:pathLst>
              <a:path h="206357" w="1351146">
                <a:moveTo>
                  <a:pt x="0" y="0"/>
                </a:moveTo>
                <a:lnTo>
                  <a:pt x="1351146" y="0"/>
                </a:lnTo>
                <a:lnTo>
                  <a:pt x="1351146" y="206357"/>
                </a:lnTo>
                <a:lnTo>
                  <a:pt x="0" y="20635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4499282" y="3509180"/>
            <a:ext cx="1351146" cy="206357"/>
          </a:xfrm>
          <a:custGeom>
            <a:avLst/>
            <a:gdLst/>
            <a:ahLst/>
            <a:cxnLst/>
            <a:rect r="r" b="b" t="t" l="l"/>
            <a:pathLst>
              <a:path h="206357" w="1351146">
                <a:moveTo>
                  <a:pt x="0" y="0"/>
                </a:moveTo>
                <a:lnTo>
                  <a:pt x="1351146" y="0"/>
                </a:lnTo>
                <a:lnTo>
                  <a:pt x="1351146" y="206357"/>
                </a:lnTo>
                <a:lnTo>
                  <a:pt x="0" y="20635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4499282" y="6295014"/>
            <a:ext cx="1351146" cy="206357"/>
          </a:xfrm>
          <a:custGeom>
            <a:avLst/>
            <a:gdLst/>
            <a:ahLst/>
            <a:cxnLst/>
            <a:rect r="r" b="b" t="t" l="l"/>
            <a:pathLst>
              <a:path h="206357" w="1351146">
                <a:moveTo>
                  <a:pt x="0" y="0"/>
                </a:moveTo>
                <a:lnTo>
                  <a:pt x="1351146" y="0"/>
                </a:lnTo>
                <a:lnTo>
                  <a:pt x="1351146" y="206357"/>
                </a:lnTo>
                <a:lnTo>
                  <a:pt x="0" y="20635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3574358" y="1357352"/>
            <a:ext cx="10584915" cy="8613183"/>
          </a:xfrm>
          <a:custGeom>
            <a:avLst/>
            <a:gdLst/>
            <a:ahLst/>
            <a:cxnLst/>
            <a:rect r="r" b="b" t="t" l="l"/>
            <a:pathLst>
              <a:path h="8613183" w="10584915">
                <a:moveTo>
                  <a:pt x="0" y="0"/>
                </a:moveTo>
                <a:lnTo>
                  <a:pt x="10584915" y="0"/>
                </a:lnTo>
                <a:lnTo>
                  <a:pt x="10584915" y="8613183"/>
                </a:lnTo>
                <a:lnTo>
                  <a:pt x="0" y="8613183"/>
                </a:lnTo>
                <a:lnTo>
                  <a:pt x="0" y="0"/>
                </a:lnTo>
                <a:close/>
              </a:path>
            </a:pathLst>
          </a:custGeom>
          <a:blipFill>
            <a:blip r:embed="rId5"/>
            <a:stretch>
              <a:fillRect l="0" t="-9204" r="0" b="-10648"/>
            </a:stretch>
          </a:blipFill>
        </p:spPr>
      </p:sp>
      <p:sp>
        <p:nvSpPr>
          <p:cNvPr name="TextBox 10" id="10"/>
          <p:cNvSpPr txBox="true"/>
          <p:nvPr/>
        </p:nvSpPr>
        <p:spPr>
          <a:xfrm rot="0">
            <a:off x="4661652" y="6243617"/>
            <a:ext cx="2826376" cy="337729"/>
          </a:xfrm>
          <a:prstGeom prst="rect">
            <a:avLst/>
          </a:prstGeom>
        </p:spPr>
        <p:txBody>
          <a:bodyPr anchor="t" rtlCol="false" tIns="0" lIns="0" bIns="0" rIns="0">
            <a:spAutoFit/>
          </a:bodyPr>
          <a:lstStyle/>
          <a:p>
            <a:pPr>
              <a:lnSpc>
                <a:spcPts val="2641"/>
              </a:lnSpc>
              <a:spcBef>
                <a:spcPct val="0"/>
              </a:spcBef>
            </a:pPr>
            <a:r>
              <a:rPr lang="en-US" sz="1887" spc="-37">
                <a:solidFill>
                  <a:srgbClr val="FFFFFF"/>
                </a:solidFill>
                <a:latin typeface="Montserrat Light Bold"/>
              </a:rPr>
              <a:t>Alfredo Torres</a:t>
            </a:r>
          </a:p>
        </p:txBody>
      </p:sp>
    </p:spTree>
  </p:cSld>
  <p:clrMapOvr>
    <a:masterClrMapping/>
  </p:clrMapOvr>
  <p:transition spd="slow">
    <p:fade/>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764344">
            <a:off x="7499531" y="-923721"/>
            <a:ext cx="1088513" cy="11908815"/>
            <a:chOff x="0" y="0"/>
            <a:chExt cx="286687" cy="3136478"/>
          </a:xfrm>
        </p:grpSpPr>
        <p:sp>
          <p:nvSpPr>
            <p:cNvPr name="Freeform 3" id="3"/>
            <p:cNvSpPr/>
            <p:nvPr/>
          </p:nvSpPr>
          <p:spPr>
            <a:xfrm flipH="false" flipV="false" rot="0">
              <a:off x="0" y="0"/>
              <a:ext cx="286687" cy="3136478"/>
            </a:xfrm>
            <a:custGeom>
              <a:avLst/>
              <a:gdLst/>
              <a:ahLst/>
              <a:cxnLst/>
              <a:rect r="r" b="b" t="t" l="l"/>
              <a:pathLst>
                <a:path h="3136478" w="286687">
                  <a:moveTo>
                    <a:pt x="0" y="0"/>
                  </a:moveTo>
                  <a:lnTo>
                    <a:pt x="286687" y="0"/>
                  </a:lnTo>
                  <a:lnTo>
                    <a:pt x="286687" y="3136478"/>
                  </a:lnTo>
                  <a:lnTo>
                    <a:pt x="0" y="3136478"/>
                  </a:lnTo>
                  <a:close/>
                </a:path>
              </a:pathLst>
            </a:custGeom>
            <a:gradFill rotWithShape="true">
              <a:gsLst>
                <a:gs pos="0">
                  <a:srgbClr val="696969">
                    <a:alpha val="41040"/>
                  </a:srgbClr>
                </a:gs>
                <a:gs pos="33333">
                  <a:srgbClr val="B4B4B4">
                    <a:alpha val="47025"/>
                  </a:srgbClr>
                </a:gs>
                <a:gs pos="66667">
                  <a:srgbClr val="EEEEEE">
                    <a:alpha val="40185"/>
                  </a:srgbClr>
                </a:gs>
                <a:gs pos="100000">
                  <a:srgbClr val="FBFBFB">
                    <a:alpha val="12540"/>
                  </a:srgbClr>
                </a:gs>
              </a:gsLst>
              <a:lin ang="0"/>
            </a:gradFill>
            <a:ln>
              <a:noFill/>
            </a:ln>
          </p:spPr>
        </p:sp>
        <p:sp>
          <p:nvSpPr>
            <p:cNvPr name="TextBox 4" id="4"/>
            <p:cNvSpPr txBox="true"/>
            <p:nvPr/>
          </p:nvSpPr>
          <p:spPr>
            <a:xfrm>
              <a:off x="0" y="-19050"/>
              <a:ext cx="812800" cy="8318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5" id="5"/>
          <p:cNvGrpSpPr>
            <a:grpSpLocks noChangeAspect="true"/>
          </p:cNvGrpSpPr>
          <p:nvPr/>
        </p:nvGrpSpPr>
        <p:grpSpPr>
          <a:xfrm rot="0">
            <a:off x="42918" y="0"/>
            <a:ext cx="8585708" cy="10287000"/>
            <a:chOff x="0" y="0"/>
            <a:chExt cx="8585708" cy="10287000"/>
          </a:xfrm>
        </p:grpSpPr>
        <p:sp>
          <p:nvSpPr>
            <p:cNvPr name="Freeform 6" id="6"/>
            <p:cNvSpPr/>
            <p:nvPr/>
          </p:nvSpPr>
          <p:spPr>
            <a:xfrm flipH="false" flipV="false" rot="0">
              <a:off x="0" y="0"/>
              <a:ext cx="8585708" cy="10286999"/>
            </a:xfrm>
            <a:custGeom>
              <a:avLst/>
              <a:gdLst/>
              <a:ahLst/>
              <a:cxnLst/>
              <a:rect r="r" b="b" t="t" l="l"/>
              <a:pathLst>
                <a:path h="10286999" w="8585708">
                  <a:moveTo>
                    <a:pt x="8585708" y="762"/>
                  </a:moveTo>
                  <a:cubicBezTo>
                    <a:pt x="8581644" y="20447"/>
                    <a:pt x="8577961" y="40132"/>
                    <a:pt x="8573515" y="59690"/>
                  </a:cubicBezTo>
                  <a:cubicBezTo>
                    <a:pt x="8478138" y="485521"/>
                    <a:pt x="8382634" y="911225"/>
                    <a:pt x="8287258" y="1337056"/>
                  </a:cubicBezTo>
                  <a:cubicBezTo>
                    <a:pt x="8146288" y="1966722"/>
                    <a:pt x="8005699" y="2596388"/>
                    <a:pt x="7864602" y="3225927"/>
                  </a:cubicBezTo>
                  <a:cubicBezTo>
                    <a:pt x="7691247" y="3999103"/>
                    <a:pt x="7517384" y="4772152"/>
                    <a:pt x="7344029" y="5545328"/>
                  </a:cubicBezTo>
                  <a:cubicBezTo>
                    <a:pt x="7194677" y="6211443"/>
                    <a:pt x="7045579" y="6877558"/>
                    <a:pt x="6896354" y="7543800"/>
                  </a:cubicBezTo>
                  <a:cubicBezTo>
                    <a:pt x="6765290" y="8129016"/>
                    <a:pt x="6634480" y="8714105"/>
                    <a:pt x="6503162" y="9299194"/>
                  </a:cubicBezTo>
                  <a:cubicBezTo>
                    <a:pt x="6429375" y="9628250"/>
                    <a:pt x="6354953" y="9957181"/>
                    <a:pt x="6280785" y="10286237"/>
                  </a:cubicBezTo>
                  <a:cubicBezTo>
                    <a:pt x="4199382" y="10286237"/>
                    <a:pt x="2118106" y="10286110"/>
                    <a:pt x="36830" y="10286999"/>
                  </a:cubicBezTo>
                  <a:cubicBezTo>
                    <a:pt x="6731" y="10286999"/>
                    <a:pt x="0" y="10280268"/>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39833" t="0" r="-39833" b="0"/>
              </a:stretch>
            </a:blipFill>
          </p:spPr>
        </p:sp>
      </p:grpSp>
      <p:sp>
        <p:nvSpPr>
          <p:cNvPr name="TextBox 7" id="7"/>
          <p:cNvSpPr txBox="true"/>
          <p:nvPr/>
        </p:nvSpPr>
        <p:spPr>
          <a:xfrm rot="0">
            <a:off x="8628626" y="1554809"/>
            <a:ext cx="4921232" cy="1304156"/>
          </a:xfrm>
          <a:prstGeom prst="rect">
            <a:avLst/>
          </a:prstGeom>
        </p:spPr>
        <p:txBody>
          <a:bodyPr anchor="t" rtlCol="false" tIns="0" lIns="0" bIns="0" rIns="0">
            <a:spAutoFit/>
          </a:bodyPr>
          <a:lstStyle/>
          <a:p>
            <a:pPr algn="ctr" marL="0" indent="0" lvl="0">
              <a:lnSpc>
                <a:spcPts val="5221"/>
              </a:lnSpc>
              <a:spcBef>
                <a:spcPct val="0"/>
              </a:spcBef>
            </a:pPr>
            <a:r>
              <a:rPr lang="en-US" sz="3783" spc="132">
                <a:solidFill>
                  <a:srgbClr val="010101"/>
                </a:solidFill>
                <a:latin typeface="Archivo Black"/>
              </a:rPr>
              <a:t>HARDWARE REQUIREMENTS</a:t>
            </a:r>
          </a:p>
        </p:txBody>
      </p:sp>
      <p:sp>
        <p:nvSpPr>
          <p:cNvPr name="TextBox 8" id="8"/>
          <p:cNvSpPr txBox="true"/>
          <p:nvPr/>
        </p:nvSpPr>
        <p:spPr>
          <a:xfrm rot="0">
            <a:off x="8628626" y="3809857"/>
            <a:ext cx="8118897" cy="4268322"/>
          </a:xfrm>
          <a:prstGeom prst="rect">
            <a:avLst/>
          </a:prstGeom>
        </p:spPr>
        <p:txBody>
          <a:bodyPr anchor="t" rtlCol="false" tIns="0" lIns="0" bIns="0" rIns="0">
            <a:spAutoFit/>
          </a:bodyPr>
          <a:lstStyle/>
          <a:p>
            <a:pPr>
              <a:lnSpc>
                <a:spcPts val="3382"/>
              </a:lnSpc>
            </a:pPr>
            <a:r>
              <a:rPr lang="en-US" sz="2450" spc="240">
                <a:solidFill>
                  <a:srgbClr val="040506"/>
                </a:solidFill>
                <a:latin typeface="Montserrat Light"/>
              </a:rPr>
              <a:t>·Hard disc : 4 GB min</a:t>
            </a:r>
          </a:p>
          <a:p>
            <a:pPr>
              <a:lnSpc>
                <a:spcPts val="3382"/>
              </a:lnSpc>
            </a:pPr>
          </a:p>
          <a:p>
            <a:pPr>
              <a:lnSpc>
                <a:spcPts val="3382"/>
              </a:lnSpc>
            </a:pPr>
            <a:r>
              <a:rPr lang="en-US" sz="2450" spc="240">
                <a:solidFill>
                  <a:srgbClr val="040506"/>
                </a:solidFill>
                <a:latin typeface="Montserrat Light"/>
              </a:rPr>
              <a:t>·Operating System : Windows 7 or Above.</a:t>
            </a:r>
          </a:p>
          <a:p>
            <a:pPr>
              <a:lnSpc>
                <a:spcPts val="3382"/>
              </a:lnSpc>
            </a:pPr>
          </a:p>
          <a:p>
            <a:pPr>
              <a:lnSpc>
                <a:spcPts val="3382"/>
              </a:lnSpc>
            </a:pPr>
            <a:r>
              <a:rPr lang="en-US" sz="2450" spc="240">
                <a:solidFill>
                  <a:srgbClr val="040506"/>
                </a:solidFill>
                <a:latin typeface="Montserrat Light"/>
              </a:rPr>
              <a:t>·Processor : Dual Core or Above.</a:t>
            </a:r>
          </a:p>
          <a:p>
            <a:pPr>
              <a:lnSpc>
                <a:spcPts val="3382"/>
              </a:lnSpc>
            </a:pPr>
          </a:p>
          <a:p>
            <a:pPr>
              <a:lnSpc>
                <a:spcPts val="3382"/>
              </a:lnSpc>
            </a:pPr>
            <a:r>
              <a:rPr lang="en-US" sz="2450" spc="240">
                <a:solidFill>
                  <a:srgbClr val="040506"/>
                </a:solidFill>
                <a:latin typeface="Montserrat Light"/>
              </a:rPr>
              <a:t>·Processor speed : 1.5 GHz</a:t>
            </a:r>
          </a:p>
          <a:p>
            <a:pPr>
              <a:lnSpc>
                <a:spcPts val="3382"/>
              </a:lnSpc>
            </a:pPr>
          </a:p>
          <a:p>
            <a:pPr>
              <a:lnSpc>
                <a:spcPts val="3382"/>
              </a:lnSpc>
            </a:pPr>
            <a:r>
              <a:rPr lang="en-US" sz="2450" spc="240">
                <a:solidFill>
                  <a:srgbClr val="040506"/>
                </a:solidFill>
                <a:latin typeface="Montserrat Light"/>
              </a:rPr>
              <a:t>·Internet Availability : Wifi , Ethernet etc.</a:t>
            </a:r>
          </a:p>
          <a:p>
            <a:pPr marL="0" indent="0" lvl="0">
              <a:lnSpc>
                <a:spcPts val="3382"/>
              </a:lnSpc>
              <a:spcBef>
                <a:spcPct val="0"/>
              </a:spcBef>
            </a:pPr>
          </a:p>
        </p:txBody>
      </p:sp>
    </p:spTree>
  </p:cSld>
  <p:clrMapOvr>
    <a:masterClrMapping/>
  </p:clrMapOvr>
  <p:transition spd="slow">
    <p:cover dir="rd"/>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grpSp>
        <p:nvGrpSpPr>
          <p:cNvPr name="Group 2" id="2"/>
          <p:cNvGrpSpPr/>
          <p:nvPr/>
        </p:nvGrpSpPr>
        <p:grpSpPr>
          <a:xfrm rot="764344">
            <a:off x="7499531" y="-923721"/>
            <a:ext cx="1088513" cy="11908815"/>
            <a:chOff x="0" y="0"/>
            <a:chExt cx="286687" cy="3136478"/>
          </a:xfrm>
        </p:grpSpPr>
        <p:sp>
          <p:nvSpPr>
            <p:cNvPr name="Freeform 3" id="3"/>
            <p:cNvSpPr/>
            <p:nvPr/>
          </p:nvSpPr>
          <p:spPr>
            <a:xfrm flipH="false" flipV="false" rot="0">
              <a:off x="0" y="0"/>
              <a:ext cx="286687" cy="3136478"/>
            </a:xfrm>
            <a:custGeom>
              <a:avLst/>
              <a:gdLst/>
              <a:ahLst/>
              <a:cxnLst/>
              <a:rect r="r" b="b" t="t" l="l"/>
              <a:pathLst>
                <a:path h="3136478" w="286687">
                  <a:moveTo>
                    <a:pt x="0" y="0"/>
                  </a:moveTo>
                  <a:lnTo>
                    <a:pt x="286687" y="0"/>
                  </a:lnTo>
                  <a:lnTo>
                    <a:pt x="286687" y="3136478"/>
                  </a:lnTo>
                  <a:lnTo>
                    <a:pt x="0" y="3136478"/>
                  </a:lnTo>
                  <a:close/>
                </a:path>
              </a:pathLst>
            </a:custGeom>
            <a:gradFill rotWithShape="true">
              <a:gsLst>
                <a:gs pos="0">
                  <a:srgbClr val="696969">
                    <a:alpha val="41040"/>
                  </a:srgbClr>
                </a:gs>
                <a:gs pos="33333">
                  <a:srgbClr val="B4B4B4">
                    <a:alpha val="47025"/>
                  </a:srgbClr>
                </a:gs>
                <a:gs pos="66667">
                  <a:srgbClr val="EEEEEE">
                    <a:alpha val="40185"/>
                  </a:srgbClr>
                </a:gs>
                <a:gs pos="100000">
                  <a:srgbClr val="FBFBFB">
                    <a:alpha val="12540"/>
                  </a:srgbClr>
                </a:gs>
              </a:gsLst>
              <a:lin ang="0"/>
            </a:gradFill>
            <a:ln>
              <a:noFill/>
            </a:ln>
          </p:spPr>
        </p:sp>
        <p:sp>
          <p:nvSpPr>
            <p:cNvPr name="TextBox 4" id="4"/>
            <p:cNvSpPr txBox="true"/>
            <p:nvPr/>
          </p:nvSpPr>
          <p:spPr>
            <a:xfrm>
              <a:off x="0" y="-19050"/>
              <a:ext cx="812800" cy="8318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5" id="5"/>
          <p:cNvGrpSpPr>
            <a:grpSpLocks noChangeAspect="true"/>
          </p:cNvGrpSpPr>
          <p:nvPr/>
        </p:nvGrpSpPr>
        <p:grpSpPr>
          <a:xfrm rot="0">
            <a:off x="42918" y="0"/>
            <a:ext cx="8585708" cy="10287000"/>
            <a:chOff x="0" y="0"/>
            <a:chExt cx="8585708" cy="10287000"/>
          </a:xfrm>
        </p:grpSpPr>
        <p:sp>
          <p:nvSpPr>
            <p:cNvPr name="Freeform 6" id="6"/>
            <p:cNvSpPr/>
            <p:nvPr/>
          </p:nvSpPr>
          <p:spPr>
            <a:xfrm flipH="false" flipV="false" rot="0">
              <a:off x="0" y="0"/>
              <a:ext cx="8585708" cy="10286999"/>
            </a:xfrm>
            <a:custGeom>
              <a:avLst/>
              <a:gdLst/>
              <a:ahLst/>
              <a:cxnLst/>
              <a:rect r="r" b="b" t="t" l="l"/>
              <a:pathLst>
                <a:path h="10286999" w="8585708">
                  <a:moveTo>
                    <a:pt x="8585708" y="762"/>
                  </a:moveTo>
                  <a:cubicBezTo>
                    <a:pt x="8581644" y="20447"/>
                    <a:pt x="8577961" y="40132"/>
                    <a:pt x="8573515" y="59690"/>
                  </a:cubicBezTo>
                  <a:cubicBezTo>
                    <a:pt x="8478138" y="485521"/>
                    <a:pt x="8382634" y="911225"/>
                    <a:pt x="8287258" y="1337056"/>
                  </a:cubicBezTo>
                  <a:cubicBezTo>
                    <a:pt x="8146288" y="1966722"/>
                    <a:pt x="8005699" y="2596388"/>
                    <a:pt x="7864602" y="3225927"/>
                  </a:cubicBezTo>
                  <a:cubicBezTo>
                    <a:pt x="7691247" y="3999103"/>
                    <a:pt x="7517384" y="4772152"/>
                    <a:pt x="7344029" y="5545328"/>
                  </a:cubicBezTo>
                  <a:cubicBezTo>
                    <a:pt x="7194677" y="6211443"/>
                    <a:pt x="7045579" y="6877558"/>
                    <a:pt x="6896354" y="7543800"/>
                  </a:cubicBezTo>
                  <a:cubicBezTo>
                    <a:pt x="6765290" y="8129016"/>
                    <a:pt x="6634480" y="8714105"/>
                    <a:pt x="6503162" y="9299194"/>
                  </a:cubicBezTo>
                  <a:cubicBezTo>
                    <a:pt x="6429375" y="9628250"/>
                    <a:pt x="6354953" y="9957181"/>
                    <a:pt x="6280785" y="10286237"/>
                  </a:cubicBezTo>
                  <a:cubicBezTo>
                    <a:pt x="4199382" y="10286237"/>
                    <a:pt x="2118106" y="10286110"/>
                    <a:pt x="36830" y="10286999"/>
                  </a:cubicBezTo>
                  <a:cubicBezTo>
                    <a:pt x="6731" y="10286999"/>
                    <a:pt x="0" y="10280268"/>
                    <a:pt x="0" y="10250043"/>
                  </a:cubicBezTo>
                  <a:cubicBezTo>
                    <a:pt x="762" y="6845681"/>
                    <a:pt x="762" y="3441319"/>
                    <a:pt x="0" y="36957"/>
                  </a:cubicBezTo>
                  <a:cubicBezTo>
                    <a:pt x="0" y="6731"/>
                    <a:pt x="6731" y="0"/>
                    <a:pt x="36830" y="0"/>
                  </a:cubicBezTo>
                  <a:cubicBezTo>
                    <a:pt x="2886456" y="762"/>
                    <a:pt x="5736082" y="762"/>
                    <a:pt x="8585708" y="762"/>
                  </a:cubicBezTo>
                  <a:close/>
                </a:path>
              </a:pathLst>
            </a:custGeom>
            <a:blipFill>
              <a:blip r:embed="rId2"/>
              <a:stretch>
                <a:fillRect l="-39833" t="0" r="-39833" b="0"/>
              </a:stretch>
            </a:blipFill>
          </p:spPr>
        </p:sp>
      </p:grpSp>
      <p:grpSp>
        <p:nvGrpSpPr>
          <p:cNvPr name="Group 7" id="7"/>
          <p:cNvGrpSpPr/>
          <p:nvPr/>
        </p:nvGrpSpPr>
        <p:grpSpPr>
          <a:xfrm rot="0">
            <a:off x="5987669" y="893951"/>
            <a:ext cx="9870338" cy="8273471"/>
            <a:chOff x="0" y="0"/>
            <a:chExt cx="2599595" cy="2179021"/>
          </a:xfrm>
        </p:grpSpPr>
        <p:sp>
          <p:nvSpPr>
            <p:cNvPr name="Freeform 8" id="8"/>
            <p:cNvSpPr/>
            <p:nvPr/>
          </p:nvSpPr>
          <p:spPr>
            <a:xfrm flipH="false" flipV="false" rot="0">
              <a:off x="0" y="0"/>
              <a:ext cx="2599595" cy="2179021"/>
            </a:xfrm>
            <a:custGeom>
              <a:avLst/>
              <a:gdLst/>
              <a:ahLst/>
              <a:cxnLst/>
              <a:rect r="r" b="b" t="t" l="l"/>
              <a:pathLst>
                <a:path h="2179021" w="2599595">
                  <a:moveTo>
                    <a:pt x="20393" y="0"/>
                  </a:moveTo>
                  <a:lnTo>
                    <a:pt x="2579202" y="0"/>
                  </a:lnTo>
                  <a:cubicBezTo>
                    <a:pt x="2584610" y="0"/>
                    <a:pt x="2589798" y="2149"/>
                    <a:pt x="2593622" y="5973"/>
                  </a:cubicBezTo>
                  <a:cubicBezTo>
                    <a:pt x="2597447" y="9798"/>
                    <a:pt x="2599595" y="14985"/>
                    <a:pt x="2599595" y="20393"/>
                  </a:cubicBezTo>
                  <a:lnTo>
                    <a:pt x="2599595" y="2158628"/>
                  </a:lnTo>
                  <a:cubicBezTo>
                    <a:pt x="2599595" y="2164037"/>
                    <a:pt x="2597447" y="2169224"/>
                    <a:pt x="2593622" y="2173048"/>
                  </a:cubicBezTo>
                  <a:cubicBezTo>
                    <a:pt x="2589798" y="2176873"/>
                    <a:pt x="2584610" y="2179021"/>
                    <a:pt x="2579202" y="2179021"/>
                  </a:cubicBezTo>
                  <a:lnTo>
                    <a:pt x="20393" y="2179021"/>
                  </a:lnTo>
                  <a:cubicBezTo>
                    <a:pt x="14985" y="2179021"/>
                    <a:pt x="9798" y="2176873"/>
                    <a:pt x="5973" y="2173048"/>
                  </a:cubicBezTo>
                  <a:cubicBezTo>
                    <a:pt x="2149" y="2169224"/>
                    <a:pt x="0" y="2164037"/>
                    <a:pt x="0" y="2158628"/>
                  </a:cubicBezTo>
                  <a:lnTo>
                    <a:pt x="0" y="20393"/>
                  </a:lnTo>
                  <a:cubicBezTo>
                    <a:pt x="0" y="14985"/>
                    <a:pt x="2149" y="9798"/>
                    <a:pt x="5973" y="5973"/>
                  </a:cubicBezTo>
                  <a:cubicBezTo>
                    <a:pt x="9798" y="2149"/>
                    <a:pt x="14985" y="0"/>
                    <a:pt x="20393" y="0"/>
                  </a:cubicBezTo>
                  <a:close/>
                </a:path>
              </a:pathLst>
            </a:custGeom>
            <a:solidFill>
              <a:srgbClr val="FFFFFF">
                <a:alpha val="58824"/>
              </a:srgbClr>
            </a:solidFill>
            <a:ln w="38100">
              <a:solidFill>
                <a:srgbClr val="000000">
                  <a:alpha val="58824"/>
                </a:srgbClr>
              </a:solidFill>
            </a:ln>
          </p:spPr>
        </p:sp>
        <p:sp>
          <p:nvSpPr>
            <p:cNvPr name="TextBox 9" id="9"/>
            <p:cNvSpPr txBox="true"/>
            <p:nvPr/>
          </p:nvSpPr>
          <p:spPr>
            <a:xfrm>
              <a:off x="0" y="-19050"/>
              <a:ext cx="812800" cy="831850"/>
            </a:xfrm>
            <a:prstGeom prst="rect">
              <a:avLst/>
            </a:prstGeom>
          </p:spPr>
          <p:txBody>
            <a:bodyPr anchor="ctr" rtlCol="false" tIns="50800" lIns="50800" bIns="50800" rIns="50800"/>
            <a:lstStyle/>
            <a:p>
              <a:pPr algn="ctr">
                <a:lnSpc>
                  <a:spcPts val="2859"/>
                </a:lnSpc>
              </a:pPr>
            </a:p>
          </p:txBody>
        </p:sp>
      </p:grpSp>
      <p:sp>
        <p:nvSpPr>
          <p:cNvPr name="TextBox 10" id="10"/>
          <p:cNvSpPr txBox="true"/>
          <p:nvPr/>
        </p:nvSpPr>
        <p:spPr>
          <a:xfrm rot="0">
            <a:off x="7991617" y="1622346"/>
            <a:ext cx="4921232" cy="1330445"/>
          </a:xfrm>
          <a:prstGeom prst="rect">
            <a:avLst/>
          </a:prstGeom>
        </p:spPr>
        <p:txBody>
          <a:bodyPr anchor="t" rtlCol="false" tIns="0" lIns="0" bIns="0" rIns="0">
            <a:spAutoFit/>
          </a:bodyPr>
          <a:lstStyle/>
          <a:p>
            <a:pPr algn="ctr" marL="0" indent="0" lvl="0">
              <a:lnSpc>
                <a:spcPts val="5359"/>
              </a:lnSpc>
              <a:spcBef>
                <a:spcPct val="0"/>
              </a:spcBef>
            </a:pPr>
            <a:r>
              <a:rPr lang="en-US" sz="3883" spc="135">
                <a:solidFill>
                  <a:srgbClr val="010101"/>
                </a:solidFill>
                <a:latin typeface="Archivo Black"/>
              </a:rPr>
              <a:t>SOFTWARE REQUIREMENTS</a:t>
            </a:r>
          </a:p>
        </p:txBody>
      </p:sp>
      <p:sp>
        <p:nvSpPr>
          <p:cNvPr name="TextBox 11" id="11"/>
          <p:cNvSpPr txBox="true"/>
          <p:nvPr/>
        </p:nvSpPr>
        <p:spPr>
          <a:xfrm rot="0">
            <a:off x="8043788" y="3804381"/>
            <a:ext cx="7814219" cy="4119099"/>
          </a:xfrm>
          <a:prstGeom prst="rect">
            <a:avLst/>
          </a:prstGeom>
        </p:spPr>
        <p:txBody>
          <a:bodyPr anchor="t" rtlCol="false" tIns="0" lIns="0" bIns="0" rIns="0">
            <a:spAutoFit/>
          </a:bodyPr>
          <a:lstStyle/>
          <a:p>
            <a:pPr>
              <a:lnSpc>
                <a:spcPts val="3255"/>
              </a:lnSpc>
            </a:pPr>
            <a:r>
              <a:rPr lang="en-US" sz="2358" spc="231">
                <a:solidFill>
                  <a:srgbClr val="040506"/>
                </a:solidFill>
                <a:latin typeface="Montserrat Light"/>
              </a:rPr>
              <a:t>·Frontend Language : Html, JQuery, JavaScript</a:t>
            </a:r>
          </a:p>
          <a:p>
            <a:pPr>
              <a:lnSpc>
                <a:spcPts val="3255"/>
              </a:lnSpc>
            </a:pPr>
          </a:p>
          <a:p>
            <a:pPr>
              <a:lnSpc>
                <a:spcPts val="3255"/>
              </a:lnSpc>
            </a:pPr>
            <a:r>
              <a:rPr lang="en-US" sz="2358" spc="231">
                <a:solidFill>
                  <a:srgbClr val="040506"/>
                </a:solidFill>
                <a:latin typeface="Montserrat Light"/>
              </a:rPr>
              <a:t>·Backend Language : PHP</a:t>
            </a:r>
          </a:p>
          <a:p>
            <a:pPr>
              <a:lnSpc>
                <a:spcPts val="3255"/>
              </a:lnSpc>
            </a:pPr>
          </a:p>
          <a:p>
            <a:pPr>
              <a:lnSpc>
                <a:spcPts val="3255"/>
              </a:lnSpc>
            </a:pPr>
            <a:r>
              <a:rPr lang="en-US" sz="2358" spc="231">
                <a:solidFill>
                  <a:srgbClr val="040506"/>
                </a:solidFill>
                <a:latin typeface="Montserrat Light"/>
              </a:rPr>
              <a:t>·Web Browser : Any</a:t>
            </a:r>
          </a:p>
          <a:p>
            <a:pPr>
              <a:lnSpc>
                <a:spcPts val="3255"/>
              </a:lnSpc>
            </a:pPr>
          </a:p>
          <a:p>
            <a:pPr>
              <a:lnSpc>
                <a:spcPts val="3255"/>
              </a:lnSpc>
            </a:pPr>
            <a:r>
              <a:rPr lang="en-US" sz="2358" spc="231">
                <a:solidFill>
                  <a:srgbClr val="040506"/>
                </a:solidFill>
                <a:latin typeface="Montserrat Light"/>
              </a:rPr>
              <a:t>·Database : MySQL </a:t>
            </a:r>
          </a:p>
          <a:p>
            <a:pPr>
              <a:lnSpc>
                <a:spcPts val="3255"/>
              </a:lnSpc>
            </a:pPr>
          </a:p>
          <a:p>
            <a:pPr marL="0" indent="0" lvl="0">
              <a:lnSpc>
                <a:spcPts val="3255"/>
              </a:lnSpc>
              <a:spcBef>
                <a:spcPct val="0"/>
              </a:spcBef>
            </a:pPr>
            <a:r>
              <a:rPr lang="en-US" sz="2358" spc="231">
                <a:solidFill>
                  <a:srgbClr val="040506"/>
                </a:solidFill>
                <a:latin typeface="Montserrat Light"/>
              </a:rPr>
              <a:t>Server : XAMP </a:t>
            </a:r>
          </a:p>
        </p:txBody>
      </p:sp>
    </p:spTree>
  </p:cSld>
  <p:clrMapOvr>
    <a:masterClrMapping/>
  </p:clrMapOvr>
  <p:transition spd="slow">
    <p:circl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DAFl9vm9rZc</dc:identifier>
  <dcterms:modified xsi:type="dcterms:W3CDTF">2011-08-01T06:04:30Z</dcterms:modified>
  <cp:revision>1</cp:revision>
  <dc:title>Grey Modern Professional Business Project Presentation</dc:title>
</cp:coreProperties>
</file>

<file path=docProps/thumbnail.jpeg>
</file>